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9" r:id="rId2"/>
    <p:sldId id="258" r:id="rId3"/>
    <p:sldId id="257" r:id="rId4"/>
    <p:sldId id="256" r:id="rId5"/>
  </p:sldIdLst>
  <p:sldSz cx="9372600" cy="5486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38" y="6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D1F58-507C-487B-91BC-555100FF43A4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2163" y="1143000"/>
            <a:ext cx="52736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1B8F1-9EEB-4298-9369-399B178C1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74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 x SPST		= 6</a:t>
            </a:r>
          </a:p>
          <a:p>
            <a:r>
              <a:rPr lang="en-US" dirty="0"/>
              <a:t>4 x DPTT		= 8</a:t>
            </a:r>
          </a:p>
          <a:p>
            <a:r>
              <a:rPr lang="en-US" dirty="0"/>
              <a:t>4 x SPST (mom) 	= 4</a:t>
            </a:r>
          </a:p>
          <a:p>
            <a:r>
              <a:rPr lang="en-US" dirty="0"/>
              <a:t>Total switch terminals	= 18</a:t>
            </a:r>
          </a:p>
          <a:p>
            <a:r>
              <a:rPr lang="en-US" dirty="0"/>
              <a:t>LED terminals	= 20</a:t>
            </a:r>
          </a:p>
          <a:p>
            <a:r>
              <a:rPr lang="en-US" dirty="0"/>
              <a:t>Total Terminals	= 38</a:t>
            </a:r>
          </a:p>
          <a:p>
            <a:r>
              <a:rPr lang="en-US" dirty="0"/>
              <a:t>Using I/O pins 22-53 	= 32</a:t>
            </a:r>
          </a:p>
          <a:p>
            <a:r>
              <a:rPr lang="en-US" dirty="0"/>
              <a:t>Using I/O pins D2-D7	= 6</a:t>
            </a:r>
          </a:p>
          <a:p>
            <a:r>
              <a:rPr lang="en-US" dirty="0"/>
              <a:t>3 x Potentiometers	= 6 analog pins for differential input or 3 pins for single-end input</a:t>
            </a:r>
          </a:p>
          <a:p>
            <a:r>
              <a:rPr lang="en-US" dirty="0"/>
              <a:t>Analog I/O	A0-A5	= 6 of the 16 analog pins available.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1B8F1-9EEB-4298-9369-399B178C11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17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 x SPST		= 6</a:t>
            </a:r>
          </a:p>
          <a:p>
            <a:r>
              <a:rPr lang="en-US" dirty="0"/>
              <a:t>4 x DPTT		= 8</a:t>
            </a:r>
          </a:p>
          <a:p>
            <a:r>
              <a:rPr lang="en-US" dirty="0"/>
              <a:t>4 x SPST (mom) 	= 4</a:t>
            </a:r>
          </a:p>
          <a:p>
            <a:r>
              <a:rPr lang="en-US" dirty="0"/>
              <a:t>Total switch terminals	= 18</a:t>
            </a:r>
          </a:p>
          <a:p>
            <a:r>
              <a:rPr lang="en-US" dirty="0"/>
              <a:t>LED terminals	= 20</a:t>
            </a:r>
          </a:p>
          <a:p>
            <a:r>
              <a:rPr lang="en-US" dirty="0"/>
              <a:t>Total Terminals	= 38</a:t>
            </a:r>
          </a:p>
          <a:p>
            <a:r>
              <a:rPr lang="en-US" dirty="0"/>
              <a:t>Using I/O pins 22-53 	= 32</a:t>
            </a:r>
          </a:p>
          <a:p>
            <a:r>
              <a:rPr lang="en-US" dirty="0"/>
              <a:t>Using I/O pins D2-D7	= 6</a:t>
            </a:r>
          </a:p>
          <a:p>
            <a:r>
              <a:rPr lang="en-US" dirty="0"/>
              <a:t>3 x Potentiometers	= 6 analog pins for differential input or 3 pins for single-end input</a:t>
            </a:r>
          </a:p>
          <a:p>
            <a:r>
              <a:rPr lang="en-US" dirty="0"/>
              <a:t>Analog I/O	A0-A5	= 6 of the 16 analog pins available.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1B8F1-9EEB-4298-9369-399B178C11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76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575" y="897890"/>
            <a:ext cx="7029450" cy="1910080"/>
          </a:xfrm>
        </p:spPr>
        <p:txBody>
          <a:bodyPr anchor="b"/>
          <a:lstStyle>
            <a:lvl1pPr algn="ctr">
              <a:defRPr sz="46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2881630"/>
            <a:ext cx="7029450" cy="1324610"/>
          </a:xfrm>
        </p:spPr>
        <p:txBody>
          <a:bodyPr/>
          <a:lstStyle>
            <a:lvl1pPr marL="0" indent="0" algn="ctr">
              <a:buNone/>
              <a:defRPr sz="1845"/>
            </a:lvl1pPr>
            <a:lvl2pPr marL="351495" indent="0" algn="ctr">
              <a:buNone/>
              <a:defRPr sz="1538"/>
            </a:lvl2pPr>
            <a:lvl3pPr marL="702991" indent="0" algn="ctr">
              <a:buNone/>
              <a:defRPr sz="1384"/>
            </a:lvl3pPr>
            <a:lvl4pPr marL="1054486" indent="0" algn="ctr">
              <a:buNone/>
              <a:defRPr sz="1230"/>
            </a:lvl4pPr>
            <a:lvl5pPr marL="1405981" indent="0" algn="ctr">
              <a:buNone/>
              <a:defRPr sz="1230"/>
            </a:lvl5pPr>
            <a:lvl6pPr marL="1757477" indent="0" algn="ctr">
              <a:buNone/>
              <a:defRPr sz="1230"/>
            </a:lvl6pPr>
            <a:lvl7pPr marL="2108972" indent="0" algn="ctr">
              <a:buNone/>
              <a:defRPr sz="1230"/>
            </a:lvl7pPr>
            <a:lvl8pPr marL="2460468" indent="0" algn="ctr">
              <a:buNone/>
              <a:defRPr sz="1230"/>
            </a:lvl8pPr>
            <a:lvl9pPr marL="2811963" indent="0" algn="ctr">
              <a:buNone/>
              <a:defRPr sz="123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ED8D-F644-4334-A2D1-5949EC8ECF50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F147-1632-4D3C-A0EB-270836211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80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ED8D-F644-4334-A2D1-5949EC8ECF50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F147-1632-4D3C-A0EB-270836211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79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267" y="292100"/>
            <a:ext cx="2020967" cy="46494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4366" y="292100"/>
            <a:ext cx="5945743" cy="46494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ED8D-F644-4334-A2D1-5949EC8ECF50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F147-1632-4D3C-A0EB-270836211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90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ED8D-F644-4334-A2D1-5949EC8ECF50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F147-1632-4D3C-A0EB-270836211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830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484" y="1367791"/>
            <a:ext cx="8083868" cy="2282190"/>
          </a:xfrm>
        </p:spPr>
        <p:txBody>
          <a:bodyPr anchor="b"/>
          <a:lstStyle>
            <a:lvl1pPr>
              <a:defRPr sz="46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484" y="3671571"/>
            <a:ext cx="8083868" cy="1200150"/>
          </a:xfrm>
        </p:spPr>
        <p:txBody>
          <a:bodyPr/>
          <a:lstStyle>
            <a:lvl1pPr marL="0" indent="0">
              <a:buNone/>
              <a:defRPr sz="1845">
                <a:solidFill>
                  <a:schemeClr val="tx1">
                    <a:tint val="75000"/>
                  </a:schemeClr>
                </a:solidFill>
              </a:defRPr>
            </a:lvl1pPr>
            <a:lvl2pPr marL="351495" indent="0">
              <a:buNone/>
              <a:defRPr sz="1538">
                <a:solidFill>
                  <a:schemeClr val="tx1">
                    <a:tint val="75000"/>
                  </a:schemeClr>
                </a:solidFill>
              </a:defRPr>
            </a:lvl2pPr>
            <a:lvl3pPr marL="702991" indent="0">
              <a:buNone/>
              <a:defRPr sz="1384">
                <a:solidFill>
                  <a:schemeClr val="tx1">
                    <a:tint val="75000"/>
                  </a:schemeClr>
                </a:solidFill>
              </a:defRPr>
            </a:lvl3pPr>
            <a:lvl4pPr marL="1054486" indent="0">
              <a:buNone/>
              <a:defRPr sz="1230">
                <a:solidFill>
                  <a:schemeClr val="tx1">
                    <a:tint val="75000"/>
                  </a:schemeClr>
                </a:solidFill>
              </a:defRPr>
            </a:lvl4pPr>
            <a:lvl5pPr marL="1405981" indent="0">
              <a:buNone/>
              <a:defRPr sz="1230">
                <a:solidFill>
                  <a:schemeClr val="tx1">
                    <a:tint val="75000"/>
                  </a:schemeClr>
                </a:solidFill>
              </a:defRPr>
            </a:lvl5pPr>
            <a:lvl6pPr marL="1757477" indent="0">
              <a:buNone/>
              <a:defRPr sz="1230">
                <a:solidFill>
                  <a:schemeClr val="tx1">
                    <a:tint val="75000"/>
                  </a:schemeClr>
                </a:solidFill>
              </a:defRPr>
            </a:lvl6pPr>
            <a:lvl7pPr marL="2108972" indent="0">
              <a:buNone/>
              <a:defRPr sz="1230">
                <a:solidFill>
                  <a:schemeClr val="tx1">
                    <a:tint val="75000"/>
                  </a:schemeClr>
                </a:solidFill>
              </a:defRPr>
            </a:lvl7pPr>
            <a:lvl8pPr marL="2460468" indent="0">
              <a:buNone/>
              <a:defRPr sz="1230">
                <a:solidFill>
                  <a:schemeClr val="tx1">
                    <a:tint val="75000"/>
                  </a:schemeClr>
                </a:solidFill>
              </a:defRPr>
            </a:lvl8pPr>
            <a:lvl9pPr marL="2811963" indent="0">
              <a:buNone/>
              <a:defRPr sz="12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ED8D-F644-4334-A2D1-5949EC8ECF50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F147-1632-4D3C-A0EB-270836211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86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4366" y="1460500"/>
            <a:ext cx="3983355" cy="34810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4879" y="1460500"/>
            <a:ext cx="3983355" cy="34810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ED8D-F644-4334-A2D1-5949EC8ECF50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F147-1632-4D3C-A0EB-270836211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5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587" y="292101"/>
            <a:ext cx="8083868" cy="106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587" y="1344930"/>
            <a:ext cx="3965049" cy="659130"/>
          </a:xfrm>
        </p:spPr>
        <p:txBody>
          <a:bodyPr anchor="b"/>
          <a:lstStyle>
            <a:lvl1pPr marL="0" indent="0">
              <a:buNone/>
              <a:defRPr sz="1845" b="1"/>
            </a:lvl1pPr>
            <a:lvl2pPr marL="351495" indent="0">
              <a:buNone/>
              <a:defRPr sz="1538" b="1"/>
            </a:lvl2pPr>
            <a:lvl3pPr marL="702991" indent="0">
              <a:buNone/>
              <a:defRPr sz="1384" b="1"/>
            </a:lvl3pPr>
            <a:lvl4pPr marL="1054486" indent="0">
              <a:buNone/>
              <a:defRPr sz="1230" b="1"/>
            </a:lvl4pPr>
            <a:lvl5pPr marL="1405981" indent="0">
              <a:buNone/>
              <a:defRPr sz="1230" b="1"/>
            </a:lvl5pPr>
            <a:lvl6pPr marL="1757477" indent="0">
              <a:buNone/>
              <a:defRPr sz="1230" b="1"/>
            </a:lvl6pPr>
            <a:lvl7pPr marL="2108972" indent="0">
              <a:buNone/>
              <a:defRPr sz="1230" b="1"/>
            </a:lvl7pPr>
            <a:lvl8pPr marL="2460468" indent="0">
              <a:buNone/>
              <a:defRPr sz="1230" b="1"/>
            </a:lvl8pPr>
            <a:lvl9pPr marL="2811963" indent="0">
              <a:buNone/>
              <a:defRPr sz="123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587" y="2004060"/>
            <a:ext cx="3965049" cy="294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4879" y="1344930"/>
            <a:ext cx="3984576" cy="659130"/>
          </a:xfrm>
        </p:spPr>
        <p:txBody>
          <a:bodyPr anchor="b"/>
          <a:lstStyle>
            <a:lvl1pPr marL="0" indent="0">
              <a:buNone/>
              <a:defRPr sz="1845" b="1"/>
            </a:lvl1pPr>
            <a:lvl2pPr marL="351495" indent="0">
              <a:buNone/>
              <a:defRPr sz="1538" b="1"/>
            </a:lvl2pPr>
            <a:lvl3pPr marL="702991" indent="0">
              <a:buNone/>
              <a:defRPr sz="1384" b="1"/>
            </a:lvl3pPr>
            <a:lvl4pPr marL="1054486" indent="0">
              <a:buNone/>
              <a:defRPr sz="1230" b="1"/>
            </a:lvl4pPr>
            <a:lvl5pPr marL="1405981" indent="0">
              <a:buNone/>
              <a:defRPr sz="1230" b="1"/>
            </a:lvl5pPr>
            <a:lvl6pPr marL="1757477" indent="0">
              <a:buNone/>
              <a:defRPr sz="1230" b="1"/>
            </a:lvl6pPr>
            <a:lvl7pPr marL="2108972" indent="0">
              <a:buNone/>
              <a:defRPr sz="1230" b="1"/>
            </a:lvl7pPr>
            <a:lvl8pPr marL="2460468" indent="0">
              <a:buNone/>
              <a:defRPr sz="1230" b="1"/>
            </a:lvl8pPr>
            <a:lvl9pPr marL="2811963" indent="0">
              <a:buNone/>
              <a:defRPr sz="123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4879" y="2004060"/>
            <a:ext cx="3984576" cy="294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ED8D-F644-4334-A2D1-5949EC8ECF50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F147-1632-4D3C-A0EB-270836211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8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ED8D-F644-4334-A2D1-5949EC8ECF50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F147-1632-4D3C-A0EB-270836211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ED8D-F644-4334-A2D1-5949EC8ECF50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F147-1632-4D3C-A0EB-270836211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41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588" y="365760"/>
            <a:ext cx="3022907" cy="1280160"/>
          </a:xfrm>
        </p:spPr>
        <p:txBody>
          <a:bodyPr anchor="b"/>
          <a:lstStyle>
            <a:lvl1pPr>
              <a:defRPr sz="24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4576" y="789940"/>
            <a:ext cx="4744879" cy="3898900"/>
          </a:xfrm>
        </p:spPr>
        <p:txBody>
          <a:bodyPr/>
          <a:lstStyle>
            <a:lvl1pPr>
              <a:defRPr sz="2460"/>
            </a:lvl1pPr>
            <a:lvl2pPr>
              <a:defRPr sz="2153"/>
            </a:lvl2pPr>
            <a:lvl3pPr>
              <a:defRPr sz="1845"/>
            </a:lvl3pPr>
            <a:lvl4pPr>
              <a:defRPr sz="1538"/>
            </a:lvl4pPr>
            <a:lvl5pPr>
              <a:defRPr sz="1538"/>
            </a:lvl5pPr>
            <a:lvl6pPr>
              <a:defRPr sz="1538"/>
            </a:lvl6pPr>
            <a:lvl7pPr>
              <a:defRPr sz="1538"/>
            </a:lvl7pPr>
            <a:lvl8pPr>
              <a:defRPr sz="1538"/>
            </a:lvl8pPr>
            <a:lvl9pPr>
              <a:defRPr sz="15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588" y="1645920"/>
            <a:ext cx="3022907" cy="3049270"/>
          </a:xfrm>
        </p:spPr>
        <p:txBody>
          <a:bodyPr/>
          <a:lstStyle>
            <a:lvl1pPr marL="0" indent="0">
              <a:buNone/>
              <a:defRPr sz="1230"/>
            </a:lvl1pPr>
            <a:lvl2pPr marL="351495" indent="0">
              <a:buNone/>
              <a:defRPr sz="1076"/>
            </a:lvl2pPr>
            <a:lvl3pPr marL="702991" indent="0">
              <a:buNone/>
              <a:defRPr sz="923"/>
            </a:lvl3pPr>
            <a:lvl4pPr marL="1054486" indent="0">
              <a:buNone/>
              <a:defRPr sz="769"/>
            </a:lvl4pPr>
            <a:lvl5pPr marL="1405981" indent="0">
              <a:buNone/>
              <a:defRPr sz="769"/>
            </a:lvl5pPr>
            <a:lvl6pPr marL="1757477" indent="0">
              <a:buNone/>
              <a:defRPr sz="769"/>
            </a:lvl6pPr>
            <a:lvl7pPr marL="2108972" indent="0">
              <a:buNone/>
              <a:defRPr sz="769"/>
            </a:lvl7pPr>
            <a:lvl8pPr marL="2460468" indent="0">
              <a:buNone/>
              <a:defRPr sz="769"/>
            </a:lvl8pPr>
            <a:lvl9pPr marL="2811963" indent="0">
              <a:buNone/>
              <a:defRPr sz="7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ED8D-F644-4334-A2D1-5949EC8ECF50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F147-1632-4D3C-A0EB-270836211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4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588" y="365760"/>
            <a:ext cx="3022907" cy="1280160"/>
          </a:xfrm>
        </p:spPr>
        <p:txBody>
          <a:bodyPr anchor="b"/>
          <a:lstStyle>
            <a:lvl1pPr>
              <a:defRPr sz="24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84576" y="789940"/>
            <a:ext cx="4744879" cy="3898900"/>
          </a:xfrm>
        </p:spPr>
        <p:txBody>
          <a:bodyPr anchor="t"/>
          <a:lstStyle>
            <a:lvl1pPr marL="0" indent="0">
              <a:buNone/>
              <a:defRPr sz="2460"/>
            </a:lvl1pPr>
            <a:lvl2pPr marL="351495" indent="0">
              <a:buNone/>
              <a:defRPr sz="2153"/>
            </a:lvl2pPr>
            <a:lvl3pPr marL="702991" indent="0">
              <a:buNone/>
              <a:defRPr sz="1845"/>
            </a:lvl3pPr>
            <a:lvl4pPr marL="1054486" indent="0">
              <a:buNone/>
              <a:defRPr sz="1538"/>
            </a:lvl4pPr>
            <a:lvl5pPr marL="1405981" indent="0">
              <a:buNone/>
              <a:defRPr sz="1538"/>
            </a:lvl5pPr>
            <a:lvl6pPr marL="1757477" indent="0">
              <a:buNone/>
              <a:defRPr sz="1538"/>
            </a:lvl6pPr>
            <a:lvl7pPr marL="2108972" indent="0">
              <a:buNone/>
              <a:defRPr sz="1538"/>
            </a:lvl7pPr>
            <a:lvl8pPr marL="2460468" indent="0">
              <a:buNone/>
              <a:defRPr sz="1538"/>
            </a:lvl8pPr>
            <a:lvl9pPr marL="2811963" indent="0">
              <a:buNone/>
              <a:defRPr sz="153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588" y="1645920"/>
            <a:ext cx="3022907" cy="3049270"/>
          </a:xfrm>
        </p:spPr>
        <p:txBody>
          <a:bodyPr/>
          <a:lstStyle>
            <a:lvl1pPr marL="0" indent="0">
              <a:buNone/>
              <a:defRPr sz="1230"/>
            </a:lvl1pPr>
            <a:lvl2pPr marL="351495" indent="0">
              <a:buNone/>
              <a:defRPr sz="1076"/>
            </a:lvl2pPr>
            <a:lvl3pPr marL="702991" indent="0">
              <a:buNone/>
              <a:defRPr sz="923"/>
            </a:lvl3pPr>
            <a:lvl4pPr marL="1054486" indent="0">
              <a:buNone/>
              <a:defRPr sz="769"/>
            </a:lvl4pPr>
            <a:lvl5pPr marL="1405981" indent="0">
              <a:buNone/>
              <a:defRPr sz="769"/>
            </a:lvl5pPr>
            <a:lvl6pPr marL="1757477" indent="0">
              <a:buNone/>
              <a:defRPr sz="769"/>
            </a:lvl6pPr>
            <a:lvl7pPr marL="2108972" indent="0">
              <a:buNone/>
              <a:defRPr sz="769"/>
            </a:lvl7pPr>
            <a:lvl8pPr marL="2460468" indent="0">
              <a:buNone/>
              <a:defRPr sz="769"/>
            </a:lvl8pPr>
            <a:lvl9pPr marL="2811963" indent="0">
              <a:buNone/>
              <a:defRPr sz="7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ED8D-F644-4334-A2D1-5949EC8ECF50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6F147-1632-4D3C-A0EB-270836211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81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4366" y="292101"/>
            <a:ext cx="8083868" cy="1060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4366" y="1460500"/>
            <a:ext cx="8083868" cy="3481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366" y="5085080"/>
            <a:ext cx="2108835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2ED8D-F644-4334-A2D1-5949EC8ECF50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04674" y="5085080"/>
            <a:ext cx="3163253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9399" y="5085080"/>
            <a:ext cx="2108835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6F147-1632-4D3C-A0EB-270836211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5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02991" rtl="0" eaLnBrk="1" latinLnBrk="0" hangingPunct="1">
        <a:lnSpc>
          <a:spcPct val="90000"/>
        </a:lnSpc>
        <a:spcBef>
          <a:spcPct val="0"/>
        </a:spcBef>
        <a:buNone/>
        <a:defRPr sz="33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5748" indent="-175748" algn="l" defTabSz="702991" rtl="0" eaLnBrk="1" latinLnBrk="0" hangingPunct="1">
        <a:lnSpc>
          <a:spcPct val="90000"/>
        </a:lnSpc>
        <a:spcBef>
          <a:spcPts val="769"/>
        </a:spcBef>
        <a:buFont typeface="Arial" panose="020B0604020202020204" pitchFamily="34" charset="0"/>
        <a:buChar char="•"/>
        <a:defRPr sz="2153" kern="1200">
          <a:solidFill>
            <a:schemeClr val="tx1"/>
          </a:solidFill>
          <a:latin typeface="+mn-lt"/>
          <a:ea typeface="+mn-ea"/>
          <a:cs typeface="+mn-cs"/>
        </a:defRPr>
      </a:lvl1pPr>
      <a:lvl2pPr marL="527243" indent="-175748" algn="l" defTabSz="702991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845" kern="1200">
          <a:solidFill>
            <a:schemeClr val="tx1"/>
          </a:solidFill>
          <a:latin typeface="+mn-lt"/>
          <a:ea typeface="+mn-ea"/>
          <a:cs typeface="+mn-cs"/>
        </a:defRPr>
      </a:lvl2pPr>
      <a:lvl3pPr marL="878738" indent="-175748" algn="l" defTabSz="702991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538" kern="1200">
          <a:solidFill>
            <a:schemeClr val="tx1"/>
          </a:solidFill>
          <a:latin typeface="+mn-lt"/>
          <a:ea typeface="+mn-ea"/>
          <a:cs typeface="+mn-cs"/>
        </a:defRPr>
      </a:lvl3pPr>
      <a:lvl4pPr marL="1230234" indent="-175748" algn="l" defTabSz="702991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384" kern="1200">
          <a:solidFill>
            <a:schemeClr val="tx1"/>
          </a:solidFill>
          <a:latin typeface="+mn-lt"/>
          <a:ea typeface="+mn-ea"/>
          <a:cs typeface="+mn-cs"/>
        </a:defRPr>
      </a:lvl4pPr>
      <a:lvl5pPr marL="1581729" indent="-175748" algn="l" defTabSz="702991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384" kern="1200">
          <a:solidFill>
            <a:schemeClr val="tx1"/>
          </a:solidFill>
          <a:latin typeface="+mn-lt"/>
          <a:ea typeface="+mn-ea"/>
          <a:cs typeface="+mn-cs"/>
        </a:defRPr>
      </a:lvl5pPr>
      <a:lvl6pPr marL="1933224" indent="-175748" algn="l" defTabSz="702991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384" kern="1200">
          <a:solidFill>
            <a:schemeClr val="tx1"/>
          </a:solidFill>
          <a:latin typeface="+mn-lt"/>
          <a:ea typeface="+mn-ea"/>
          <a:cs typeface="+mn-cs"/>
        </a:defRPr>
      </a:lvl6pPr>
      <a:lvl7pPr marL="2284720" indent="-175748" algn="l" defTabSz="702991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384" kern="1200">
          <a:solidFill>
            <a:schemeClr val="tx1"/>
          </a:solidFill>
          <a:latin typeface="+mn-lt"/>
          <a:ea typeface="+mn-ea"/>
          <a:cs typeface="+mn-cs"/>
        </a:defRPr>
      </a:lvl7pPr>
      <a:lvl8pPr marL="2636215" indent="-175748" algn="l" defTabSz="702991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384" kern="1200">
          <a:solidFill>
            <a:schemeClr val="tx1"/>
          </a:solidFill>
          <a:latin typeface="+mn-lt"/>
          <a:ea typeface="+mn-ea"/>
          <a:cs typeface="+mn-cs"/>
        </a:defRPr>
      </a:lvl8pPr>
      <a:lvl9pPr marL="2987711" indent="-175748" algn="l" defTabSz="702991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3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2991" rtl="0" eaLnBrk="1" latinLnBrk="0" hangingPunct="1">
        <a:defRPr sz="1384" kern="1200">
          <a:solidFill>
            <a:schemeClr val="tx1"/>
          </a:solidFill>
          <a:latin typeface="+mn-lt"/>
          <a:ea typeface="+mn-ea"/>
          <a:cs typeface="+mn-cs"/>
        </a:defRPr>
      </a:lvl1pPr>
      <a:lvl2pPr marL="351495" algn="l" defTabSz="702991" rtl="0" eaLnBrk="1" latinLnBrk="0" hangingPunct="1">
        <a:defRPr sz="1384" kern="1200">
          <a:solidFill>
            <a:schemeClr val="tx1"/>
          </a:solidFill>
          <a:latin typeface="+mn-lt"/>
          <a:ea typeface="+mn-ea"/>
          <a:cs typeface="+mn-cs"/>
        </a:defRPr>
      </a:lvl2pPr>
      <a:lvl3pPr marL="702991" algn="l" defTabSz="702991" rtl="0" eaLnBrk="1" latinLnBrk="0" hangingPunct="1">
        <a:defRPr sz="1384" kern="1200">
          <a:solidFill>
            <a:schemeClr val="tx1"/>
          </a:solidFill>
          <a:latin typeface="+mn-lt"/>
          <a:ea typeface="+mn-ea"/>
          <a:cs typeface="+mn-cs"/>
        </a:defRPr>
      </a:lvl3pPr>
      <a:lvl4pPr marL="1054486" algn="l" defTabSz="702991" rtl="0" eaLnBrk="1" latinLnBrk="0" hangingPunct="1">
        <a:defRPr sz="1384" kern="1200">
          <a:solidFill>
            <a:schemeClr val="tx1"/>
          </a:solidFill>
          <a:latin typeface="+mn-lt"/>
          <a:ea typeface="+mn-ea"/>
          <a:cs typeface="+mn-cs"/>
        </a:defRPr>
      </a:lvl4pPr>
      <a:lvl5pPr marL="1405981" algn="l" defTabSz="702991" rtl="0" eaLnBrk="1" latinLnBrk="0" hangingPunct="1">
        <a:defRPr sz="1384" kern="1200">
          <a:solidFill>
            <a:schemeClr val="tx1"/>
          </a:solidFill>
          <a:latin typeface="+mn-lt"/>
          <a:ea typeface="+mn-ea"/>
          <a:cs typeface="+mn-cs"/>
        </a:defRPr>
      </a:lvl5pPr>
      <a:lvl6pPr marL="1757477" algn="l" defTabSz="702991" rtl="0" eaLnBrk="1" latinLnBrk="0" hangingPunct="1">
        <a:defRPr sz="1384" kern="1200">
          <a:solidFill>
            <a:schemeClr val="tx1"/>
          </a:solidFill>
          <a:latin typeface="+mn-lt"/>
          <a:ea typeface="+mn-ea"/>
          <a:cs typeface="+mn-cs"/>
        </a:defRPr>
      </a:lvl6pPr>
      <a:lvl7pPr marL="2108972" algn="l" defTabSz="702991" rtl="0" eaLnBrk="1" latinLnBrk="0" hangingPunct="1">
        <a:defRPr sz="1384" kern="1200">
          <a:solidFill>
            <a:schemeClr val="tx1"/>
          </a:solidFill>
          <a:latin typeface="+mn-lt"/>
          <a:ea typeface="+mn-ea"/>
          <a:cs typeface="+mn-cs"/>
        </a:defRPr>
      </a:lvl7pPr>
      <a:lvl8pPr marL="2460468" algn="l" defTabSz="702991" rtl="0" eaLnBrk="1" latinLnBrk="0" hangingPunct="1">
        <a:defRPr sz="1384" kern="1200">
          <a:solidFill>
            <a:schemeClr val="tx1"/>
          </a:solidFill>
          <a:latin typeface="+mn-lt"/>
          <a:ea typeface="+mn-ea"/>
          <a:cs typeface="+mn-cs"/>
        </a:defRPr>
      </a:lvl8pPr>
      <a:lvl9pPr marL="2811963" algn="l" defTabSz="702991" rtl="0" eaLnBrk="1" latinLnBrk="0" hangingPunct="1">
        <a:defRPr sz="13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10A34CB4-8218-DCA5-B45E-9BCCC063043E}"/>
              </a:ext>
            </a:extLst>
          </p:cNvPr>
          <p:cNvSpPr/>
          <p:nvPr/>
        </p:nvSpPr>
        <p:spPr>
          <a:xfrm>
            <a:off x="2100553" y="3070224"/>
            <a:ext cx="3886200" cy="1947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886807C-8716-5598-F1CA-71D2E202340B}"/>
              </a:ext>
            </a:extLst>
          </p:cNvPr>
          <p:cNvSpPr/>
          <p:nvPr/>
        </p:nvSpPr>
        <p:spPr>
          <a:xfrm>
            <a:off x="4229100" y="3072644"/>
            <a:ext cx="914400" cy="8456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97EB118-8C85-6A0B-09D3-D196F5628F65}"/>
              </a:ext>
            </a:extLst>
          </p:cNvPr>
          <p:cNvSpPr/>
          <p:nvPr/>
        </p:nvSpPr>
        <p:spPr>
          <a:xfrm>
            <a:off x="0" y="0"/>
            <a:ext cx="9372600" cy="5486400"/>
          </a:xfrm>
          <a:prstGeom prst="roundRect">
            <a:avLst>
              <a:gd name="adj" fmla="val 836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19F54F6-B376-2F99-0264-BCE5E3F340F2}"/>
              </a:ext>
            </a:extLst>
          </p:cNvPr>
          <p:cNvGrpSpPr/>
          <p:nvPr/>
        </p:nvGrpSpPr>
        <p:grpSpPr>
          <a:xfrm>
            <a:off x="5554095" y="1524010"/>
            <a:ext cx="859536" cy="1197864"/>
            <a:chOff x="6429132" y="3088800"/>
            <a:chExt cx="859536" cy="119786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372234F-E1C5-0566-BE16-7131BFB8F75A}"/>
                </a:ext>
              </a:extLst>
            </p:cNvPr>
            <p:cNvSpPr/>
            <p:nvPr/>
          </p:nvSpPr>
          <p:spPr>
            <a:xfrm>
              <a:off x="6516000" y="3088800"/>
              <a:ext cx="685800" cy="1197864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1493F4F-A2AF-92D3-95A7-1957842571B6}"/>
                </a:ext>
              </a:extLst>
            </p:cNvPr>
            <p:cNvSpPr/>
            <p:nvPr/>
          </p:nvSpPr>
          <p:spPr>
            <a:xfrm>
              <a:off x="6429132" y="3257964"/>
              <a:ext cx="859536" cy="85953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772EBDB-635E-64A6-4A90-992C16ADF8D4}"/>
                </a:ext>
              </a:extLst>
            </p:cNvPr>
            <p:cNvSpPr/>
            <p:nvPr/>
          </p:nvSpPr>
          <p:spPr>
            <a:xfrm>
              <a:off x="6744600" y="3573432"/>
              <a:ext cx="228600" cy="22860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6A6B3-1EEF-035F-28D5-9A52B5999153}"/>
              </a:ext>
            </a:extLst>
          </p:cNvPr>
          <p:cNvGrpSpPr/>
          <p:nvPr/>
        </p:nvGrpSpPr>
        <p:grpSpPr>
          <a:xfrm>
            <a:off x="4252742" y="1524010"/>
            <a:ext cx="859536" cy="1197864"/>
            <a:chOff x="6429132" y="3088800"/>
            <a:chExt cx="859536" cy="119786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B3B970-8BC4-2106-11E9-56CBC97DC6D1}"/>
                </a:ext>
              </a:extLst>
            </p:cNvPr>
            <p:cNvSpPr/>
            <p:nvPr/>
          </p:nvSpPr>
          <p:spPr>
            <a:xfrm>
              <a:off x="6516000" y="3088800"/>
              <a:ext cx="685800" cy="1197864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9509928-A124-CA67-2457-E8A1058055EC}"/>
                </a:ext>
              </a:extLst>
            </p:cNvPr>
            <p:cNvSpPr/>
            <p:nvPr/>
          </p:nvSpPr>
          <p:spPr>
            <a:xfrm>
              <a:off x="6429132" y="3257964"/>
              <a:ext cx="859536" cy="85953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9F4E992-92F7-66B5-3669-81006FF59839}"/>
                </a:ext>
              </a:extLst>
            </p:cNvPr>
            <p:cNvSpPr/>
            <p:nvPr/>
          </p:nvSpPr>
          <p:spPr>
            <a:xfrm>
              <a:off x="6744600" y="3573432"/>
              <a:ext cx="228600" cy="22860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177BCA5-B881-D5E8-C363-96D49D768257}"/>
              </a:ext>
            </a:extLst>
          </p:cNvPr>
          <p:cNvGrpSpPr/>
          <p:nvPr/>
        </p:nvGrpSpPr>
        <p:grpSpPr>
          <a:xfrm>
            <a:off x="8156801" y="1520344"/>
            <a:ext cx="859536" cy="1197864"/>
            <a:chOff x="6429132" y="3088800"/>
            <a:chExt cx="859536" cy="119786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8DF8E76-7CC2-1B1D-6DA3-6887B88C7B17}"/>
                </a:ext>
              </a:extLst>
            </p:cNvPr>
            <p:cNvSpPr/>
            <p:nvPr/>
          </p:nvSpPr>
          <p:spPr>
            <a:xfrm>
              <a:off x="6516000" y="3088800"/>
              <a:ext cx="685800" cy="1197864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DF17265-D279-276A-95ED-F9EA60D3466D}"/>
                </a:ext>
              </a:extLst>
            </p:cNvPr>
            <p:cNvSpPr/>
            <p:nvPr/>
          </p:nvSpPr>
          <p:spPr>
            <a:xfrm>
              <a:off x="6429132" y="3257964"/>
              <a:ext cx="859536" cy="85953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046DC88-3E02-B273-4D92-1BEB3C8E0689}"/>
                </a:ext>
              </a:extLst>
            </p:cNvPr>
            <p:cNvSpPr/>
            <p:nvPr/>
          </p:nvSpPr>
          <p:spPr>
            <a:xfrm>
              <a:off x="6744600" y="3573432"/>
              <a:ext cx="228600" cy="22860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5FC18F1-48AF-CD81-35AF-E87C73F262CA}"/>
              </a:ext>
            </a:extLst>
          </p:cNvPr>
          <p:cNvGrpSpPr/>
          <p:nvPr/>
        </p:nvGrpSpPr>
        <p:grpSpPr>
          <a:xfrm>
            <a:off x="6855448" y="1525653"/>
            <a:ext cx="859536" cy="1197864"/>
            <a:chOff x="6429132" y="3088800"/>
            <a:chExt cx="859536" cy="1197864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8C01DDE-FA7F-5CFD-3C68-E4E6B53B95AE}"/>
                </a:ext>
              </a:extLst>
            </p:cNvPr>
            <p:cNvSpPr/>
            <p:nvPr/>
          </p:nvSpPr>
          <p:spPr>
            <a:xfrm>
              <a:off x="6516000" y="3088800"/>
              <a:ext cx="685800" cy="1197864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E41B1D92-1AA5-71A8-EAF4-0AEEA4967BCF}"/>
                </a:ext>
              </a:extLst>
            </p:cNvPr>
            <p:cNvSpPr/>
            <p:nvPr/>
          </p:nvSpPr>
          <p:spPr>
            <a:xfrm>
              <a:off x="6429132" y="3257964"/>
              <a:ext cx="859536" cy="85953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B456B52-B1AD-D17A-D726-B29BF660EECF}"/>
                </a:ext>
              </a:extLst>
            </p:cNvPr>
            <p:cNvSpPr/>
            <p:nvPr/>
          </p:nvSpPr>
          <p:spPr>
            <a:xfrm>
              <a:off x="6744600" y="3573432"/>
              <a:ext cx="228600" cy="22860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1E1BF83-3071-9DD7-53EA-8C7AB19EBAED}"/>
              </a:ext>
            </a:extLst>
          </p:cNvPr>
          <p:cNvGrpSpPr/>
          <p:nvPr/>
        </p:nvGrpSpPr>
        <p:grpSpPr>
          <a:xfrm>
            <a:off x="4000500" y="3795824"/>
            <a:ext cx="1371600" cy="1371600"/>
            <a:chOff x="3700800" y="1692000"/>
            <a:chExt cx="1371600" cy="137160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49EDD6B-0DD9-FF44-DEDC-D53BFAF4BCF7}"/>
                </a:ext>
              </a:extLst>
            </p:cNvPr>
            <p:cNvSpPr/>
            <p:nvPr/>
          </p:nvSpPr>
          <p:spPr>
            <a:xfrm>
              <a:off x="3700800" y="1692000"/>
              <a:ext cx="1371600" cy="13716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2A2052ED-5A58-B5DA-C941-EC0EA114AE69}"/>
                </a:ext>
              </a:extLst>
            </p:cNvPr>
            <p:cNvSpPr/>
            <p:nvPr/>
          </p:nvSpPr>
          <p:spPr>
            <a:xfrm>
              <a:off x="3956832" y="1948032"/>
              <a:ext cx="859536" cy="859536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92F8A5B-EF03-D6E2-0F3D-8B1DA87C643A}"/>
              </a:ext>
            </a:extLst>
          </p:cNvPr>
          <p:cNvGrpSpPr/>
          <p:nvPr/>
        </p:nvGrpSpPr>
        <p:grpSpPr>
          <a:xfrm rot="10800000">
            <a:off x="6917265" y="271761"/>
            <a:ext cx="859536" cy="859536"/>
            <a:chOff x="3938400" y="3225600"/>
            <a:chExt cx="859536" cy="859536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E86FD40D-571C-757E-2793-56705B839F9D}"/>
                </a:ext>
              </a:extLst>
            </p:cNvPr>
            <p:cNvSpPr/>
            <p:nvPr/>
          </p:nvSpPr>
          <p:spPr>
            <a:xfrm>
              <a:off x="3938400" y="3225600"/>
              <a:ext cx="859536" cy="859536"/>
            </a:xfrm>
            <a:prstGeom prst="round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342731AB-B18C-0087-A261-B23A2258A56C}"/>
                </a:ext>
              </a:extLst>
            </p:cNvPr>
            <p:cNvSpPr/>
            <p:nvPr/>
          </p:nvSpPr>
          <p:spPr>
            <a:xfrm>
              <a:off x="4080132" y="3367332"/>
              <a:ext cx="576072" cy="57607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54EF7C5-BAF4-2508-E985-E8D542C0493C}"/>
                </a:ext>
              </a:extLst>
            </p:cNvPr>
            <p:cNvSpPr/>
            <p:nvPr/>
          </p:nvSpPr>
          <p:spPr>
            <a:xfrm>
              <a:off x="4321368" y="3762000"/>
              <a:ext cx="93600" cy="9360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3AD306A-3CE8-B3F0-FC9F-EACA7E847ADF}"/>
              </a:ext>
            </a:extLst>
          </p:cNvPr>
          <p:cNvGrpSpPr/>
          <p:nvPr/>
        </p:nvGrpSpPr>
        <p:grpSpPr>
          <a:xfrm>
            <a:off x="340181" y="4486721"/>
            <a:ext cx="640080" cy="640080"/>
            <a:chOff x="456732" y="2023434"/>
            <a:chExt cx="640080" cy="640080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ED2C19E-71C9-CFC8-FC69-B4A7979FF141}"/>
                </a:ext>
              </a:extLst>
            </p:cNvPr>
            <p:cNvSpPr/>
            <p:nvPr/>
          </p:nvSpPr>
          <p:spPr>
            <a:xfrm>
              <a:off x="456732" y="2023434"/>
              <a:ext cx="640080" cy="64008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7ACD258E-6599-4CF9-0F97-4DA7DEAB9C5E}"/>
                </a:ext>
              </a:extLst>
            </p:cNvPr>
            <p:cNvSpPr/>
            <p:nvPr/>
          </p:nvSpPr>
          <p:spPr>
            <a:xfrm>
              <a:off x="591606" y="2164554"/>
              <a:ext cx="365760" cy="36576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09E29A3-320A-536C-3F20-58294F0F4E13}"/>
                </a:ext>
              </a:extLst>
            </p:cNvPr>
            <p:cNvCxnSpPr>
              <a:stCxn id="35" idx="0"/>
            </p:cNvCxnSpPr>
            <p:nvPr/>
          </p:nvCxnSpPr>
          <p:spPr>
            <a:xfrm>
              <a:off x="774486" y="2164554"/>
              <a:ext cx="0" cy="17434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08F2B75-7ACB-2EFE-1754-96469CD9B26B}"/>
              </a:ext>
            </a:extLst>
          </p:cNvPr>
          <p:cNvGrpSpPr/>
          <p:nvPr/>
        </p:nvGrpSpPr>
        <p:grpSpPr>
          <a:xfrm>
            <a:off x="8394624" y="4482761"/>
            <a:ext cx="640080" cy="640080"/>
            <a:chOff x="456732" y="2023434"/>
            <a:chExt cx="640080" cy="64008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BCACBCF-E1CD-73B5-2E33-6D2FFC123209}"/>
                </a:ext>
              </a:extLst>
            </p:cNvPr>
            <p:cNvSpPr/>
            <p:nvPr/>
          </p:nvSpPr>
          <p:spPr>
            <a:xfrm>
              <a:off x="456732" y="2023434"/>
              <a:ext cx="640080" cy="64008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8759DDD5-2BA8-FA5F-EDFC-400FAC4FFEF5}"/>
                </a:ext>
              </a:extLst>
            </p:cNvPr>
            <p:cNvSpPr/>
            <p:nvPr/>
          </p:nvSpPr>
          <p:spPr>
            <a:xfrm>
              <a:off x="591606" y="2164554"/>
              <a:ext cx="365760" cy="36576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E6A35EB-128B-F2EE-3F7D-03AFD8DFDB90}"/>
                </a:ext>
              </a:extLst>
            </p:cNvPr>
            <p:cNvCxnSpPr>
              <a:stCxn id="41" idx="0"/>
            </p:cNvCxnSpPr>
            <p:nvPr/>
          </p:nvCxnSpPr>
          <p:spPr>
            <a:xfrm>
              <a:off x="774486" y="2164554"/>
              <a:ext cx="0" cy="17434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9035D3A-6977-FB1B-00C8-2AD8B22CF588}"/>
              </a:ext>
            </a:extLst>
          </p:cNvPr>
          <p:cNvGrpSpPr/>
          <p:nvPr/>
        </p:nvGrpSpPr>
        <p:grpSpPr>
          <a:xfrm rot="10800000">
            <a:off x="5579878" y="271761"/>
            <a:ext cx="859536" cy="859536"/>
            <a:chOff x="3938400" y="3225600"/>
            <a:chExt cx="859536" cy="859536"/>
          </a:xfrm>
        </p:grpSpPr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2DBB0218-DF05-57A1-1299-47CFD4C0B661}"/>
                </a:ext>
              </a:extLst>
            </p:cNvPr>
            <p:cNvSpPr/>
            <p:nvPr/>
          </p:nvSpPr>
          <p:spPr>
            <a:xfrm>
              <a:off x="3938400" y="3225600"/>
              <a:ext cx="859536" cy="859536"/>
            </a:xfrm>
            <a:prstGeom prst="round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9DF49C68-FFE3-70CC-621C-FBA9B3E435A8}"/>
                </a:ext>
              </a:extLst>
            </p:cNvPr>
            <p:cNvSpPr/>
            <p:nvPr/>
          </p:nvSpPr>
          <p:spPr>
            <a:xfrm>
              <a:off x="4080132" y="3367332"/>
              <a:ext cx="576072" cy="57607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C3B3418-B35A-1E73-ACA5-59E790BC9225}"/>
                </a:ext>
              </a:extLst>
            </p:cNvPr>
            <p:cNvSpPr/>
            <p:nvPr/>
          </p:nvSpPr>
          <p:spPr>
            <a:xfrm>
              <a:off x="4321368" y="3762000"/>
              <a:ext cx="93600" cy="9360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01DB19F0-2442-3D89-6AB9-03AC8F7D2455}"/>
              </a:ext>
            </a:extLst>
          </p:cNvPr>
          <p:cNvGrpSpPr/>
          <p:nvPr/>
        </p:nvGrpSpPr>
        <p:grpSpPr>
          <a:xfrm>
            <a:off x="6388821" y="3276241"/>
            <a:ext cx="649224" cy="896112"/>
            <a:chOff x="8179776" y="398763"/>
            <a:chExt cx="649224" cy="896112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AC3601D3-5F2C-E464-2063-DAC4621D8D0C}"/>
                </a:ext>
              </a:extLst>
            </p:cNvPr>
            <p:cNvGrpSpPr/>
            <p:nvPr/>
          </p:nvGrpSpPr>
          <p:grpSpPr>
            <a:xfrm>
              <a:off x="8179776" y="398763"/>
              <a:ext cx="649224" cy="896112"/>
              <a:chOff x="6429132" y="3088800"/>
              <a:chExt cx="859536" cy="1197864"/>
            </a:xfrm>
          </p:grpSpPr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A75E4545-54DA-88E0-6529-19F4DE6036D3}"/>
                  </a:ext>
                </a:extLst>
              </p:cNvPr>
              <p:cNvSpPr/>
              <p:nvPr/>
            </p:nvSpPr>
            <p:spPr>
              <a:xfrm>
                <a:off x="6516000" y="3088800"/>
                <a:ext cx="685800" cy="1197864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CEEC8C76-2560-C5EB-BBFD-295DDE50DF15}"/>
                  </a:ext>
                </a:extLst>
              </p:cNvPr>
              <p:cNvSpPr/>
              <p:nvPr/>
            </p:nvSpPr>
            <p:spPr>
              <a:xfrm>
                <a:off x="6429132" y="3257964"/>
                <a:ext cx="859536" cy="859536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</p:spPr>
            <p:style>
              <a:lnRef idx="2">
                <a:schemeClr val="accent3">
                  <a:shade val="15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9575AC53-61CA-7A9C-4927-35459110951D}"/>
                  </a:ext>
                </a:extLst>
              </p:cNvPr>
              <p:cNvSpPr/>
              <p:nvPr/>
            </p:nvSpPr>
            <p:spPr>
              <a:xfrm>
                <a:off x="6744600" y="3573432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3">
                  <a:shade val="15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FCF7139-5949-EBCC-CB75-7E4F5ADC3029}"/>
                </a:ext>
              </a:extLst>
            </p:cNvPr>
            <p:cNvSpPr/>
            <p:nvPr/>
          </p:nvSpPr>
          <p:spPr>
            <a:xfrm>
              <a:off x="8418055" y="690833"/>
              <a:ext cx="172666" cy="171014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02557777-C3FF-27CB-5DD7-53764AA0B1A3}"/>
              </a:ext>
            </a:extLst>
          </p:cNvPr>
          <p:cNvGrpSpPr/>
          <p:nvPr/>
        </p:nvGrpSpPr>
        <p:grpSpPr>
          <a:xfrm>
            <a:off x="7631643" y="3276241"/>
            <a:ext cx="649224" cy="896112"/>
            <a:chOff x="8179776" y="398763"/>
            <a:chExt cx="649224" cy="896112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AB2CD1DD-1EF5-10FC-CDA0-D016E1C1DB7B}"/>
                </a:ext>
              </a:extLst>
            </p:cNvPr>
            <p:cNvGrpSpPr/>
            <p:nvPr/>
          </p:nvGrpSpPr>
          <p:grpSpPr>
            <a:xfrm>
              <a:off x="8179776" y="398763"/>
              <a:ext cx="649224" cy="896112"/>
              <a:chOff x="6429132" y="3088800"/>
              <a:chExt cx="859536" cy="1197864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9CA9D5E2-801E-141B-24C6-34C977ABA6FF}"/>
                  </a:ext>
                </a:extLst>
              </p:cNvPr>
              <p:cNvSpPr/>
              <p:nvPr/>
            </p:nvSpPr>
            <p:spPr>
              <a:xfrm>
                <a:off x="6516000" y="3088800"/>
                <a:ext cx="685800" cy="1197864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16398214-F619-D1CF-A76C-4D71B3FFEC1B}"/>
                  </a:ext>
                </a:extLst>
              </p:cNvPr>
              <p:cNvSpPr/>
              <p:nvPr/>
            </p:nvSpPr>
            <p:spPr>
              <a:xfrm>
                <a:off x="6429132" y="3257964"/>
                <a:ext cx="859536" cy="859536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</p:spPr>
            <p:style>
              <a:lnRef idx="2">
                <a:schemeClr val="accent3">
                  <a:shade val="15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844559BE-CD3F-A915-7DB4-06D5D71540DE}"/>
                  </a:ext>
                </a:extLst>
              </p:cNvPr>
              <p:cNvSpPr/>
              <p:nvPr/>
            </p:nvSpPr>
            <p:spPr>
              <a:xfrm>
                <a:off x="6744600" y="3573432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3">
                  <a:shade val="15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5C8AD216-5BE2-0BBF-D5FC-B658E1D8197E}"/>
                </a:ext>
              </a:extLst>
            </p:cNvPr>
            <p:cNvSpPr/>
            <p:nvPr/>
          </p:nvSpPr>
          <p:spPr>
            <a:xfrm>
              <a:off x="8418055" y="690833"/>
              <a:ext cx="172666" cy="171014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24557E7-FBCD-1908-EC8B-4857FB6DB7EC}"/>
              </a:ext>
            </a:extLst>
          </p:cNvPr>
          <p:cNvGrpSpPr/>
          <p:nvPr/>
        </p:nvGrpSpPr>
        <p:grpSpPr>
          <a:xfrm>
            <a:off x="4506830" y="513056"/>
            <a:ext cx="365760" cy="365760"/>
            <a:chOff x="2055504" y="514026"/>
            <a:chExt cx="365760" cy="365760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63AE20A3-4F6D-35F4-3C35-5BE9F48D8DFC}"/>
                </a:ext>
              </a:extLst>
            </p:cNvPr>
            <p:cNvSpPr/>
            <p:nvPr/>
          </p:nvSpPr>
          <p:spPr>
            <a:xfrm>
              <a:off x="2055504" y="514026"/>
              <a:ext cx="365760" cy="36576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FD05D54F-1E34-4A8C-5E02-AFD10F984CD0}"/>
                </a:ext>
              </a:extLst>
            </p:cNvPr>
            <p:cNvSpPr/>
            <p:nvPr/>
          </p:nvSpPr>
          <p:spPr>
            <a:xfrm>
              <a:off x="2166312" y="628326"/>
              <a:ext cx="137160" cy="13716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D9F7523C-872F-115B-E299-9B47D379A9F2}"/>
                </a:ext>
              </a:extLst>
            </p:cNvPr>
            <p:cNvSpPr/>
            <p:nvPr/>
          </p:nvSpPr>
          <p:spPr>
            <a:xfrm>
              <a:off x="2148024" y="674444"/>
              <a:ext cx="173736" cy="173736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EF4F18FB-92F7-9666-5296-E1B2749663DC}"/>
              </a:ext>
            </a:extLst>
          </p:cNvPr>
          <p:cNvGrpSpPr/>
          <p:nvPr/>
        </p:nvGrpSpPr>
        <p:grpSpPr>
          <a:xfrm>
            <a:off x="8403689" y="513056"/>
            <a:ext cx="365760" cy="365760"/>
            <a:chOff x="2055504" y="514026"/>
            <a:chExt cx="365760" cy="365760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9DEA2CE0-5826-32F1-46C7-485A2F1F4113}"/>
                </a:ext>
              </a:extLst>
            </p:cNvPr>
            <p:cNvSpPr/>
            <p:nvPr/>
          </p:nvSpPr>
          <p:spPr>
            <a:xfrm>
              <a:off x="2055504" y="514026"/>
              <a:ext cx="365760" cy="36576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CF7C540D-E109-C378-87C1-257C752B1A94}"/>
                </a:ext>
              </a:extLst>
            </p:cNvPr>
            <p:cNvSpPr/>
            <p:nvPr/>
          </p:nvSpPr>
          <p:spPr>
            <a:xfrm>
              <a:off x="2166312" y="628326"/>
              <a:ext cx="137160" cy="13716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5F61E195-46CE-8FDA-ECC9-6229E051EFBB}"/>
                </a:ext>
              </a:extLst>
            </p:cNvPr>
            <p:cNvSpPr/>
            <p:nvPr/>
          </p:nvSpPr>
          <p:spPr>
            <a:xfrm>
              <a:off x="2148024" y="674444"/>
              <a:ext cx="173736" cy="173736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7" name="Oval 96">
            <a:extLst>
              <a:ext uri="{FF2B5EF4-FFF2-40B4-BE49-F238E27FC236}">
                <a16:creationId xmlns:a16="http://schemas.microsoft.com/office/drawing/2014/main" id="{69F7B056-17A3-3F5E-2501-7EBE5A34ECEB}"/>
              </a:ext>
            </a:extLst>
          </p:cNvPr>
          <p:cNvSpPr/>
          <p:nvPr/>
        </p:nvSpPr>
        <p:spPr>
          <a:xfrm>
            <a:off x="5252328" y="2534594"/>
            <a:ext cx="182880" cy="18288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E1AC3159-C24E-91A0-7BEA-75B9961032B3}"/>
              </a:ext>
            </a:extLst>
          </p:cNvPr>
          <p:cNvSpPr/>
          <p:nvPr/>
        </p:nvSpPr>
        <p:spPr>
          <a:xfrm>
            <a:off x="5255614" y="1521469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A1AD86E9-D263-3695-2574-7D8FC7DF667D}"/>
              </a:ext>
            </a:extLst>
          </p:cNvPr>
          <p:cNvSpPr/>
          <p:nvPr/>
        </p:nvSpPr>
        <p:spPr>
          <a:xfrm>
            <a:off x="5252328" y="2038609"/>
            <a:ext cx="182880" cy="1828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30371A6-AFD9-7727-233C-004EF87F783A}"/>
              </a:ext>
            </a:extLst>
          </p:cNvPr>
          <p:cNvGrpSpPr/>
          <p:nvPr/>
        </p:nvGrpSpPr>
        <p:grpSpPr>
          <a:xfrm>
            <a:off x="1648328" y="4046866"/>
            <a:ext cx="512064" cy="512064"/>
            <a:chOff x="174426" y="102394"/>
            <a:chExt cx="512064" cy="512064"/>
          </a:xfrm>
        </p:grpSpPr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C546FEFA-A146-49D0-2605-FE6EA7CD4F80}"/>
                </a:ext>
              </a:extLst>
            </p:cNvPr>
            <p:cNvSpPr/>
            <p:nvPr/>
          </p:nvSpPr>
          <p:spPr>
            <a:xfrm>
              <a:off x="174426" y="102394"/>
              <a:ext cx="512064" cy="51206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FE375244-BA95-2741-31CD-82F5F027BD4A}"/>
                </a:ext>
              </a:extLst>
            </p:cNvPr>
            <p:cNvSpPr/>
            <p:nvPr/>
          </p:nvSpPr>
          <p:spPr>
            <a:xfrm>
              <a:off x="256722" y="184690"/>
              <a:ext cx="347472" cy="347472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F14CE3A-E0C0-3379-8FEB-7B620B259EE7}"/>
              </a:ext>
            </a:extLst>
          </p:cNvPr>
          <p:cNvGrpSpPr/>
          <p:nvPr/>
        </p:nvGrpSpPr>
        <p:grpSpPr>
          <a:xfrm>
            <a:off x="2703779" y="4044690"/>
            <a:ext cx="512064" cy="512064"/>
            <a:chOff x="174426" y="102394"/>
            <a:chExt cx="512064" cy="512064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B36B3AD4-10A3-40A9-236E-1AEDE576E37C}"/>
                </a:ext>
              </a:extLst>
            </p:cNvPr>
            <p:cNvSpPr/>
            <p:nvPr/>
          </p:nvSpPr>
          <p:spPr>
            <a:xfrm>
              <a:off x="174426" y="102394"/>
              <a:ext cx="512064" cy="51206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CC0DAC49-53E5-1EFE-EABC-7CE52FA83BA9}"/>
                </a:ext>
              </a:extLst>
            </p:cNvPr>
            <p:cNvSpPr/>
            <p:nvPr/>
          </p:nvSpPr>
          <p:spPr>
            <a:xfrm>
              <a:off x="256722" y="184690"/>
              <a:ext cx="347472" cy="347472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7C749383-EAAF-2D9A-4987-B5CE159A5ABE}"/>
              </a:ext>
            </a:extLst>
          </p:cNvPr>
          <p:cNvGrpSpPr/>
          <p:nvPr/>
        </p:nvGrpSpPr>
        <p:grpSpPr>
          <a:xfrm>
            <a:off x="2192396" y="4570433"/>
            <a:ext cx="512064" cy="512064"/>
            <a:chOff x="174426" y="102394"/>
            <a:chExt cx="512064" cy="512064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4EEF68BD-DDD4-DDFD-B8A6-D3960AC3F821}"/>
                </a:ext>
              </a:extLst>
            </p:cNvPr>
            <p:cNvSpPr/>
            <p:nvPr/>
          </p:nvSpPr>
          <p:spPr>
            <a:xfrm>
              <a:off x="174426" y="102394"/>
              <a:ext cx="512064" cy="51206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12FCD98F-6E1C-7CEA-ACCF-47A7BF5A3835}"/>
                </a:ext>
              </a:extLst>
            </p:cNvPr>
            <p:cNvSpPr/>
            <p:nvPr/>
          </p:nvSpPr>
          <p:spPr>
            <a:xfrm>
              <a:off x="256722" y="184690"/>
              <a:ext cx="347472" cy="347472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311DC42A-BB26-984C-233F-1EA2502131E3}"/>
              </a:ext>
            </a:extLst>
          </p:cNvPr>
          <p:cNvGrpSpPr/>
          <p:nvPr/>
        </p:nvGrpSpPr>
        <p:grpSpPr>
          <a:xfrm>
            <a:off x="2192396" y="3534802"/>
            <a:ext cx="512064" cy="512064"/>
            <a:chOff x="174426" y="102394"/>
            <a:chExt cx="512064" cy="512064"/>
          </a:xfrm>
        </p:grpSpPr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EF2E6F10-48EA-AB4C-2257-2A0B31D968F9}"/>
                </a:ext>
              </a:extLst>
            </p:cNvPr>
            <p:cNvSpPr/>
            <p:nvPr/>
          </p:nvSpPr>
          <p:spPr>
            <a:xfrm>
              <a:off x="174426" y="102394"/>
              <a:ext cx="512064" cy="51206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62B9F8A3-1430-CECD-F50E-F39214332D64}"/>
                </a:ext>
              </a:extLst>
            </p:cNvPr>
            <p:cNvSpPr/>
            <p:nvPr/>
          </p:nvSpPr>
          <p:spPr>
            <a:xfrm>
              <a:off x="256722" y="184690"/>
              <a:ext cx="347472" cy="347472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0E4A4F2-AEF5-524B-3127-6D8C6FFEDFF4}"/>
              </a:ext>
            </a:extLst>
          </p:cNvPr>
          <p:cNvSpPr/>
          <p:nvPr/>
        </p:nvSpPr>
        <p:spPr>
          <a:xfrm>
            <a:off x="1991228" y="2519176"/>
            <a:ext cx="914400" cy="8456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6263E46-73CD-BC61-A18B-6C9501A7DA5E}"/>
              </a:ext>
            </a:extLst>
          </p:cNvPr>
          <p:cNvSpPr/>
          <p:nvPr/>
        </p:nvSpPr>
        <p:spPr>
          <a:xfrm>
            <a:off x="6592653" y="2522791"/>
            <a:ext cx="182880" cy="18288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42FD851-151C-215A-40E7-7BDF64220CB2}"/>
              </a:ext>
            </a:extLst>
          </p:cNvPr>
          <p:cNvSpPr/>
          <p:nvPr/>
        </p:nvSpPr>
        <p:spPr>
          <a:xfrm>
            <a:off x="6595939" y="1509666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CDF0EDA-CE50-4140-7FF5-0094F3EF5640}"/>
              </a:ext>
            </a:extLst>
          </p:cNvPr>
          <p:cNvSpPr/>
          <p:nvPr/>
        </p:nvSpPr>
        <p:spPr>
          <a:xfrm>
            <a:off x="6592653" y="2026806"/>
            <a:ext cx="182880" cy="1828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C9A5EE3-4318-AB06-D9B2-5B359ED276E3}"/>
              </a:ext>
            </a:extLst>
          </p:cNvPr>
          <p:cNvSpPr/>
          <p:nvPr/>
        </p:nvSpPr>
        <p:spPr>
          <a:xfrm>
            <a:off x="7873718" y="2522791"/>
            <a:ext cx="182880" cy="18288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2BF5F0D-9401-2FD2-E981-1DBF5BFA5C11}"/>
              </a:ext>
            </a:extLst>
          </p:cNvPr>
          <p:cNvSpPr/>
          <p:nvPr/>
        </p:nvSpPr>
        <p:spPr>
          <a:xfrm>
            <a:off x="7877004" y="1509666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D9F9CB0-B1D0-084A-63BC-15F3E8995810}"/>
              </a:ext>
            </a:extLst>
          </p:cNvPr>
          <p:cNvSpPr/>
          <p:nvPr/>
        </p:nvSpPr>
        <p:spPr>
          <a:xfrm>
            <a:off x="7873718" y="2026806"/>
            <a:ext cx="182880" cy="1828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764F22D-6542-2232-BD85-F4112820C27E}"/>
              </a:ext>
            </a:extLst>
          </p:cNvPr>
          <p:cNvSpPr/>
          <p:nvPr/>
        </p:nvSpPr>
        <p:spPr>
          <a:xfrm>
            <a:off x="3931664" y="2522791"/>
            <a:ext cx="182880" cy="18288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377FCFE-1701-FC36-F44A-1153B34F13CB}"/>
              </a:ext>
            </a:extLst>
          </p:cNvPr>
          <p:cNvSpPr/>
          <p:nvPr/>
        </p:nvSpPr>
        <p:spPr>
          <a:xfrm>
            <a:off x="3934950" y="1509666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BB740CB-B1A2-239E-63E1-E5E4FC2C7E80}"/>
              </a:ext>
            </a:extLst>
          </p:cNvPr>
          <p:cNvSpPr/>
          <p:nvPr/>
        </p:nvSpPr>
        <p:spPr>
          <a:xfrm>
            <a:off x="3931664" y="2026806"/>
            <a:ext cx="182880" cy="1828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73D46F66-C0F6-7A52-3E4D-D9AE97500D73}"/>
              </a:ext>
            </a:extLst>
          </p:cNvPr>
          <p:cNvSpPr/>
          <p:nvPr/>
        </p:nvSpPr>
        <p:spPr>
          <a:xfrm>
            <a:off x="7240118" y="3989473"/>
            <a:ext cx="182880" cy="18288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894C5048-7B36-9FB1-18D0-836D70EA77D5}"/>
              </a:ext>
            </a:extLst>
          </p:cNvPr>
          <p:cNvSpPr/>
          <p:nvPr/>
        </p:nvSpPr>
        <p:spPr>
          <a:xfrm>
            <a:off x="7243404" y="3280879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5FB63AE4-2E67-90EB-BF63-DD6B70F9836A}"/>
              </a:ext>
            </a:extLst>
          </p:cNvPr>
          <p:cNvSpPr/>
          <p:nvPr/>
        </p:nvSpPr>
        <p:spPr>
          <a:xfrm>
            <a:off x="5959053" y="3989473"/>
            <a:ext cx="182880" cy="18288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A806EB03-D8E0-FF9E-0B69-4D61B36F1D7E}"/>
              </a:ext>
            </a:extLst>
          </p:cNvPr>
          <p:cNvSpPr/>
          <p:nvPr/>
        </p:nvSpPr>
        <p:spPr>
          <a:xfrm>
            <a:off x="5962339" y="3280879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CD1552D-4332-0F21-F1B9-AFCB7B907C0F}"/>
              </a:ext>
            </a:extLst>
          </p:cNvPr>
          <p:cNvSpPr/>
          <p:nvPr/>
        </p:nvSpPr>
        <p:spPr>
          <a:xfrm>
            <a:off x="5034171" y="599512"/>
            <a:ext cx="182880" cy="18288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101103B3-2ACA-41CF-6FD3-ECAC4FECA76C}"/>
              </a:ext>
            </a:extLst>
          </p:cNvPr>
          <p:cNvSpPr/>
          <p:nvPr/>
        </p:nvSpPr>
        <p:spPr>
          <a:xfrm>
            <a:off x="8062330" y="599512"/>
            <a:ext cx="182880" cy="18288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73121F95-2599-1F78-6C1E-F9132C4095EB}"/>
              </a:ext>
            </a:extLst>
          </p:cNvPr>
          <p:cNvSpPr/>
          <p:nvPr/>
        </p:nvSpPr>
        <p:spPr>
          <a:xfrm>
            <a:off x="322301" y="271761"/>
            <a:ext cx="365760" cy="36576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072068A8-CCF9-9630-DA70-BF4CC8008BE6}"/>
              </a:ext>
            </a:extLst>
          </p:cNvPr>
          <p:cNvSpPr/>
          <p:nvPr/>
        </p:nvSpPr>
        <p:spPr>
          <a:xfrm>
            <a:off x="433109" y="386061"/>
            <a:ext cx="137160" cy="137160"/>
          </a:xfrm>
          <a:prstGeom prst="ellipse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8889F66-279F-1151-37A8-B373C081DC35}"/>
              </a:ext>
            </a:extLst>
          </p:cNvPr>
          <p:cNvSpPr txBox="1"/>
          <p:nvPr/>
        </p:nvSpPr>
        <p:spPr>
          <a:xfrm>
            <a:off x="6286387" y="0"/>
            <a:ext cx="795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latin typeface="Century Gothic" panose="020B0502020202020204" pitchFamily="34" charset="0"/>
              </a:rPr>
              <a:t>POWER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C0E4C54-D190-1D14-CFB7-1C91D4327DB6}"/>
              </a:ext>
            </a:extLst>
          </p:cNvPr>
          <p:cNvSpPr txBox="1"/>
          <p:nvPr/>
        </p:nvSpPr>
        <p:spPr>
          <a:xfrm>
            <a:off x="8090799" y="913330"/>
            <a:ext cx="9845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latin typeface="Century Gothic" panose="020B0502020202020204" pitchFamily="34" charset="0"/>
              </a:rPr>
              <a:t>PARALLEL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53D92E2-F6AB-9A6C-5A54-B9F169002F21}"/>
              </a:ext>
            </a:extLst>
          </p:cNvPr>
          <p:cNvSpPr txBox="1"/>
          <p:nvPr/>
        </p:nvSpPr>
        <p:spPr>
          <a:xfrm>
            <a:off x="8227855" y="158955"/>
            <a:ext cx="7104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latin typeface="Century Gothic" panose="020B0502020202020204" pitchFamily="34" charset="0"/>
              </a:rPr>
              <a:t>SERIES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EDC6DB37-F9DF-1DEA-CB3D-9353296C1BFB}"/>
              </a:ext>
            </a:extLst>
          </p:cNvPr>
          <p:cNvSpPr txBox="1"/>
          <p:nvPr/>
        </p:nvSpPr>
        <p:spPr>
          <a:xfrm>
            <a:off x="4378885" y="158955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latin typeface="Century Gothic" panose="020B0502020202020204" pitchFamily="34" charset="0"/>
              </a:rPr>
              <a:t>SYS 1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3B3EBE1-22C0-77AD-C470-BA8C50D1F9DC}"/>
              </a:ext>
            </a:extLst>
          </p:cNvPr>
          <p:cNvSpPr txBox="1"/>
          <p:nvPr/>
        </p:nvSpPr>
        <p:spPr>
          <a:xfrm>
            <a:off x="4374286" y="913330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latin typeface="Century Gothic" panose="020B0502020202020204" pitchFamily="34" charset="0"/>
              </a:rPr>
              <a:t>SYS 2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5CC7C3DE-5EE5-19A7-9A9B-43BC99730B9F}"/>
              </a:ext>
            </a:extLst>
          </p:cNvPr>
          <p:cNvCxnSpPr/>
          <p:nvPr/>
        </p:nvCxnSpPr>
        <p:spPr>
          <a:xfrm>
            <a:off x="2032302" y="4474458"/>
            <a:ext cx="5932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27E24388-990B-8396-3627-D015D39EF900}"/>
              </a:ext>
            </a:extLst>
          </p:cNvPr>
          <p:cNvSpPr txBox="1"/>
          <p:nvPr/>
        </p:nvSpPr>
        <p:spPr>
          <a:xfrm>
            <a:off x="3787890" y="1188160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2a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A89D1B29-42BD-5F34-6516-9E5B464F642C}"/>
              </a:ext>
            </a:extLst>
          </p:cNvPr>
          <p:cNvSpPr txBox="1"/>
          <p:nvPr/>
        </p:nvSpPr>
        <p:spPr>
          <a:xfrm>
            <a:off x="3476043" y="1417819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30c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D229444-8ABC-4D04-6491-CB89E4BB0625}"/>
              </a:ext>
            </a:extLst>
          </p:cNvPr>
          <p:cNvSpPr txBox="1"/>
          <p:nvPr/>
        </p:nvSpPr>
        <p:spPr>
          <a:xfrm>
            <a:off x="3452107" y="2452612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32c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8C481CF-1C9F-3858-E0D7-3BC4417B423A}"/>
              </a:ext>
            </a:extLst>
          </p:cNvPr>
          <p:cNvSpPr txBox="1"/>
          <p:nvPr/>
        </p:nvSpPr>
        <p:spPr>
          <a:xfrm>
            <a:off x="5073866" y="1188160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3a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948819B9-A688-4DA7-2F58-30BB8DAD6F3D}"/>
              </a:ext>
            </a:extLst>
          </p:cNvPr>
          <p:cNvSpPr txBox="1"/>
          <p:nvPr/>
        </p:nvSpPr>
        <p:spPr>
          <a:xfrm>
            <a:off x="6463887" y="1188160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4a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699944B2-63B1-5B18-CC82-F25858885F68}"/>
              </a:ext>
            </a:extLst>
          </p:cNvPr>
          <p:cNvSpPr txBox="1"/>
          <p:nvPr/>
        </p:nvSpPr>
        <p:spPr>
          <a:xfrm>
            <a:off x="7759012" y="1188160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5a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815F796-61EE-C835-5999-ACBBAE23081E}"/>
              </a:ext>
            </a:extLst>
          </p:cNvPr>
          <p:cNvSpPr txBox="1"/>
          <p:nvPr/>
        </p:nvSpPr>
        <p:spPr>
          <a:xfrm>
            <a:off x="3476043" y="1937648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31c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C98D06C-D5E9-BCDE-57AF-8B7F84B75D96}"/>
              </a:ext>
            </a:extLst>
          </p:cNvPr>
          <p:cNvSpPr txBox="1"/>
          <p:nvPr/>
        </p:nvSpPr>
        <p:spPr>
          <a:xfrm>
            <a:off x="5119806" y="1648187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33c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5659977B-D225-500B-AB48-F1CFA602C2FA}"/>
              </a:ext>
            </a:extLst>
          </p:cNvPr>
          <p:cNvSpPr txBox="1"/>
          <p:nvPr/>
        </p:nvSpPr>
        <p:spPr>
          <a:xfrm>
            <a:off x="5095870" y="2682980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35c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DE73C7E8-5D97-6640-542A-EC83CF72161C}"/>
              </a:ext>
            </a:extLst>
          </p:cNvPr>
          <p:cNvSpPr txBox="1"/>
          <p:nvPr/>
        </p:nvSpPr>
        <p:spPr>
          <a:xfrm>
            <a:off x="5119806" y="2168016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34c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CB47411-1856-5BD0-2216-4FA2B3C203E3}"/>
              </a:ext>
            </a:extLst>
          </p:cNvPr>
          <p:cNvSpPr txBox="1"/>
          <p:nvPr/>
        </p:nvSpPr>
        <p:spPr>
          <a:xfrm>
            <a:off x="6438771" y="1648187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36c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C99F7773-B542-FFCF-8D24-2E271B9028BC}"/>
              </a:ext>
            </a:extLst>
          </p:cNvPr>
          <p:cNvSpPr txBox="1"/>
          <p:nvPr/>
        </p:nvSpPr>
        <p:spPr>
          <a:xfrm>
            <a:off x="6414835" y="2682980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38c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1347D0C8-CF14-C852-AA03-CDD9EE012CD9}"/>
              </a:ext>
            </a:extLst>
          </p:cNvPr>
          <p:cNvSpPr txBox="1"/>
          <p:nvPr/>
        </p:nvSpPr>
        <p:spPr>
          <a:xfrm>
            <a:off x="6438771" y="2168016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37c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48079CD0-C63F-30F5-A0F3-4F3B27437714}"/>
              </a:ext>
            </a:extLst>
          </p:cNvPr>
          <p:cNvSpPr txBox="1"/>
          <p:nvPr/>
        </p:nvSpPr>
        <p:spPr>
          <a:xfrm>
            <a:off x="7712814" y="1648187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39c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400809C7-ABA5-D3E0-F0A1-76D2D52F6C56}"/>
              </a:ext>
            </a:extLst>
          </p:cNvPr>
          <p:cNvSpPr txBox="1"/>
          <p:nvPr/>
        </p:nvSpPr>
        <p:spPr>
          <a:xfrm>
            <a:off x="7688878" y="2682980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41c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E98C5DBB-0DCE-A69E-3ED0-7212F67F0EF7}"/>
              </a:ext>
            </a:extLst>
          </p:cNvPr>
          <p:cNvSpPr txBox="1"/>
          <p:nvPr/>
        </p:nvSpPr>
        <p:spPr>
          <a:xfrm>
            <a:off x="7712814" y="2168016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40c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7727908E-E071-6E12-4A1A-4468A0797950}"/>
              </a:ext>
            </a:extLst>
          </p:cNvPr>
          <p:cNvSpPr txBox="1"/>
          <p:nvPr/>
        </p:nvSpPr>
        <p:spPr>
          <a:xfrm>
            <a:off x="4935331" y="239461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6a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195DBBE9-F638-0F3E-B082-5D8106CF41E2}"/>
              </a:ext>
            </a:extLst>
          </p:cNvPr>
          <p:cNvSpPr txBox="1"/>
          <p:nvPr/>
        </p:nvSpPr>
        <p:spPr>
          <a:xfrm>
            <a:off x="7912158" y="239461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7a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2011D0C9-406D-B63A-E410-459C397A222E}"/>
              </a:ext>
            </a:extLst>
          </p:cNvPr>
          <p:cNvSpPr txBox="1"/>
          <p:nvPr/>
        </p:nvSpPr>
        <p:spPr>
          <a:xfrm>
            <a:off x="4935331" y="76043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Gc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37D5DD0F-CE61-F674-7C90-6F4AE9C3E45E}"/>
              </a:ext>
            </a:extLst>
          </p:cNvPr>
          <p:cNvSpPr txBox="1"/>
          <p:nvPr/>
        </p:nvSpPr>
        <p:spPr>
          <a:xfrm>
            <a:off x="7816769" y="76043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Gc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23560BF3-70C1-45D4-F289-306319B3AF20}"/>
              </a:ext>
            </a:extLst>
          </p:cNvPr>
          <p:cNvSpPr txBox="1"/>
          <p:nvPr/>
        </p:nvSpPr>
        <p:spPr>
          <a:xfrm>
            <a:off x="5825670" y="2994251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44a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9C8A9E12-DE4B-6160-9972-B90E0F640CE4}"/>
              </a:ext>
            </a:extLst>
          </p:cNvPr>
          <p:cNvSpPr txBox="1"/>
          <p:nvPr/>
        </p:nvSpPr>
        <p:spPr>
          <a:xfrm>
            <a:off x="5871610" y="3454278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43c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6845C300-5422-8C53-7145-CC1163CFABB0}"/>
              </a:ext>
            </a:extLst>
          </p:cNvPr>
          <p:cNvSpPr txBox="1"/>
          <p:nvPr/>
        </p:nvSpPr>
        <p:spPr>
          <a:xfrm>
            <a:off x="5836910" y="4138740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42c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5B2E99F1-FE20-50B8-4BE2-619102274C14}"/>
              </a:ext>
            </a:extLst>
          </p:cNvPr>
          <p:cNvSpPr txBox="1"/>
          <p:nvPr/>
        </p:nvSpPr>
        <p:spPr>
          <a:xfrm>
            <a:off x="7062855" y="2994251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45a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6919CFD3-CF80-5851-C087-1A6A736AB3B5}"/>
              </a:ext>
            </a:extLst>
          </p:cNvPr>
          <p:cNvSpPr txBox="1"/>
          <p:nvPr/>
        </p:nvSpPr>
        <p:spPr>
          <a:xfrm>
            <a:off x="7108795" y="3454278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48c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EF721783-2FA4-8EEE-CA05-6847A8E1FC7C}"/>
              </a:ext>
            </a:extLst>
          </p:cNvPr>
          <p:cNvSpPr txBox="1"/>
          <p:nvPr/>
        </p:nvSpPr>
        <p:spPr>
          <a:xfrm>
            <a:off x="7074095" y="4138740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49c</a:t>
            </a: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9A14CED3-E2D5-3056-811D-08CB51D0B31A}"/>
              </a:ext>
            </a:extLst>
          </p:cNvPr>
          <p:cNvSpPr/>
          <p:nvPr/>
        </p:nvSpPr>
        <p:spPr>
          <a:xfrm>
            <a:off x="1916981" y="1688397"/>
            <a:ext cx="182880" cy="18288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063558F2-E8CB-7F3C-C79F-14535D6FF87D}"/>
              </a:ext>
            </a:extLst>
          </p:cNvPr>
          <p:cNvSpPr txBox="1"/>
          <p:nvPr/>
        </p:nvSpPr>
        <p:spPr>
          <a:xfrm>
            <a:off x="1401812" y="1557492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8a</a:t>
            </a: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15C19D79-D194-F2C9-8052-D7C149A5CD50}"/>
              </a:ext>
            </a:extLst>
          </p:cNvPr>
          <p:cNvSpPr/>
          <p:nvPr/>
        </p:nvSpPr>
        <p:spPr>
          <a:xfrm>
            <a:off x="2567083" y="1688397"/>
            <a:ext cx="182880" cy="18288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F3D60E84-9B9C-156F-15B4-6807B75DEF4A}"/>
              </a:ext>
            </a:extLst>
          </p:cNvPr>
          <p:cNvSpPr txBox="1"/>
          <p:nvPr/>
        </p:nvSpPr>
        <p:spPr>
          <a:xfrm>
            <a:off x="2746286" y="1602641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9a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54D18FC6-C9DA-0D32-84CA-AE2C08B18E76}"/>
              </a:ext>
            </a:extLst>
          </p:cNvPr>
          <p:cNvSpPr txBox="1"/>
          <p:nvPr/>
        </p:nvSpPr>
        <p:spPr>
          <a:xfrm>
            <a:off x="2157973" y="159572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Gc</a:t>
            </a:r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AFE89C34-9F61-9E7F-37D1-32CE157AEA3C}"/>
              </a:ext>
            </a:extLst>
          </p:cNvPr>
          <p:cNvSpPr/>
          <p:nvPr/>
        </p:nvSpPr>
        <p:spPr>
          <a:xfrm>
            <a:off x="2241095" y="1408568"/>
            <a:ext cx="182880" cy="18288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81FFBAA5-5078-C18F-54C4-E4A3AAAB313E}"/>
              </a:ext>
            </a:extLst>
          </p:cNvPr>
          <p:cNvSpPr txBox="1"/>
          <p:nvPr/>
        </p:nvSpPr>
        <p:spPr>
          <a:xfrm>
            <a:off x="2104984" y="1015093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10a</a:t>
            </a:r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FFEF6F82-E6F5-EE6F-5723-C609F5541D3D}"/>
              </a:ext>
            </a:extLst>
          </p:cNvPr>
          <p:cNvSpPr/>
          <p:nvPr/>
        </p:nvSpPr>
        <p:spPr>
          <a:xfrm>
            <a:off x="2219690" y="1964352"/>
            <a:ext cx="182880" cy="18288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5858B46E-DEA2-1267-5885-8F0C8A53B848}"/>
              </a:ext>
            </a:extLst>
          </p:cNvPr>
          <p:cNvSpPr txBox="1"/>
          <p:nvPr/>
        </p:nvSpPr>
        <p:spPr>
          <a:xfrm>
            <a:off x="2131201" y="2090618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11a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EBB9287F-65BD-377E-833B-8CCA844A07B1}"/>
              </a:ext>
            </a:extLst>
          </p:cNvPr>
          <p:cNvSpPr txBox="1"/>
          <p:nvPr/>
        </p:nvSpPr>
        <p:spPr>
          <a:xfrm>
            <a:off x="3196459" y="4084411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53b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76B67A18-43E4-87A3-5F5D-70F405471AD9}"/>
              </a:ext>
            </a:extLst>
          </p:cNvPr>
          <p:cNvSpPr txBox="1"/>
          <p:nvPr/>
        </p:nvSpPr>
        <p:spPr>
          <a:xfrm>
            <a:off x="2205753" y="5059783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50b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3EA4E6F9-2A17-2FC8-E6F0-61AE15D0452D}"/>
              </a:ext>
            </a:extLst>
          </p:cNvPr>
          <p:cNvSpPr txBox="1"/>
          <p:nvPr/>
        </p:nvSpPr>
        <p:spPr>
          <a:xfrm>
            <a:off x="1176484" y="4118445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52b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91BA2CA3-0778-CACE-FA00-ABB0CBC69704}"/>
              </a:ext>
            </a:extLst>
          </p:cNvPr>
          <p:cNvSpPr txBox="1"/>
          <p:nvPr/>
        </p:nvSpPr>
        <p:spPr>
          <a:xfrm>
            <a:off x="1754671" y="3413500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51b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AB16A481-76C5-E06F-506D-5C5A2F03C48F}"/>
              </a:ext>
            </a:extLst>
          </p:cNvPr>
          <p:cNvSpPr txBox="1"/>
          <p:nvPr/>
        </p:nvSpPr>
        <p:spPr>
          <a:xfrm>
            <a:off x="413374" y="5100339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A0p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EB257E2A-9193-9EF3-DEB4-85D9EC708C7E}"/>
              </a:ext>
            </a:extLst>
          </p:cNvPr>
          <p:cNvSpPr txBox="1"/>
          <p:nvPr/>
        </p:nvSpPr>
        <p:spPr>
          <a:xfrm>
            <a:off x="4476516" y="5113337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A1p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AA85A84E-4ABE-2E56-5AAB-FF587BE7369B}"/>
              </a:ext>
            </a:extLst>
          </p:cNvPr>
          <p:cNvSpPr txBox="1"/>
          <p:nvPr/>
        </p:nvSpPr>
        <p:spPr>
          <a:xfrm>
            <a:off x="8494228" y="5079295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A2p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68298EC3-895F-4AE2-4090-DA00BCAF57CD}"/>
              </a:ext>
            </a:extLst>
          </p:cNvPr>
          <p:cNvSpPr txBox="1"/>
          <p:nvPr/>
        </p:nvSpPr>
        <p:spPr>
          <a:xfrm>
            <a:off x="4482900" y="1188160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22s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D47BE3ED-C832-C79A-3B47-AC59285F3E0A}"/>
              </a:ext>
            </a:extLst>
          </p:cNvPr>
          <p:cNvSpPr txBox="1"/>
          <p:nvPr/>
        </p:nvSpPr>
        <p:spPr>
          <a:xfrm>
            <a:off x="4482900" y="2693664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23s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0B0DB81B-036F-0183-8B1E-CC603E768786}"/>
              </a:ext>
            </a:extLst>
          </p:cNvPr>
          <p:cNvSpPr txBox="1"/>
          <p:nvPr/>
        </p:nvSpPr>
        <p:spPr>
          <a:xfrm>
            <a:off x="5731932" y="1188160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24s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A4671274-2155-5B14-4C25-73483F2E4380}"/>
              </a:ext>
            </a:extLst>
          </p:cNvPr>
          <p:cNvSpPr txBox="1"/>
          <p:nvPr/>
        </p:nvSpPr>
        <p:spPr>
          <a:xfrm>
            <a:off x="5731932" y="2693664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25s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34FD6EF9-E90B-E750-4D40-21A16BC61D7D}"/>
              </a:ext>
            </a:extLst>
          </p:cNvPr>
          <p:cNvSpPr txBox="1"/>
          <p:nvPr/>
        </p:nvSpPr>
        <p:spPr>
          <a:xfrm>
            <a:off x="7016667" y="1188160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26s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C4BE449D-568C-92AA-52C6-A4B615339565}"/>
              </a:ext>
            </a:extLst>
          </p:cNvPr>
          <p:cNvSpPr txBox="1"/>
          <p:nvPr/>
        </p:nvSpPr>
        <p:spPr>
          <a:xfrm>
            <a:off x="7016667" y="2693664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27s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408F0983-5A7B-6237-3A6B-B0CE4D7736F1}"/>
              </a:ext>
            </a:extLst>
          </p:cNvPr>
          <p:cNvSpPr txBox="1"/>
          <p:nvPr/>
        </p:nvSpPr>
        <p:spPr>
          <a:xfrm>
            <a:off x="8300040" y="1188160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28s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BB2A7C26-6918-095B-B8E9-ECC4724E46E3}"/>
              </a:ext>
            </a:extLst>
          </p:cNvPr>
          <p:cNvSpPr txBox="1"/>
          <p:nvPr/>
        </p:nvSpPr>
        <p:spPr>
          <a:xfrm>
            <a:off x="8300040" y="2693664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29s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12D213B8-D7D1-3E8A-8FE8-A4DC4B6B77CE}"/>
              </a:ext>
            </a:extLst>
          </p:cNvPr>
          <p:cNvSpPr txBox="1"/>
          <p:nvPr/>
        </p:nvSpPr>
        <p:spPr>
          <a:xfrm>
            <a:off x="7083694" y="-50230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A14s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8C812CA5-23C5-A8B1-DA5A-7F54824F6846}"/>
              </a:ext>
            </a:extLst>
          </p:cNvPr>
          <p:cNvSpPr txBox="1"/>
          <p:nvPr/>
        </p:nvSpPr>
        <p:spPr>
          <a:xfrm>
            <a:off x="5750047" y="-61555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A13s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65AD88C8-DB24-CDBD-E18C-87BACD7B4EB8}"/>
              </a:ext>
            </a:extLst>
          </p:cNvPr>
          <p:cNvSpPr txBox="1"/>
          <p:nvPr/>
        </p:nvSpPr>
        <p:spPr>
          <a:xfrm>
            <a:off x="3949108" y="367498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A12s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40B40344-1191-9F1D-6BFE-7E58171D4609}"/>
              </a:ext>
            </a:extLst>
          </p:cNvPr>
          <p:cNvSpPr txBox="1"/>
          <p:nvPr/>
        </p:nvSpPr>
        <p:spPr>
          <a:xfrm>
            <a:off x="8675227" y="319102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A15s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CD8CA63F-1C1D-EA2C-C592-3D98B2ABD940}"/>
              </a:ext>
            </a:extLst>
          </p:cNvPr>
          <p:cNvSpPr txBox="1"/>
          <p:nvPr/>
        </p:nvSpPr>
        <p:spPr>
          <a:xfrm>
            <a:off x="6439308" y="4187422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A10s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F036A801-C6A9-C4AA-AAD1-FDD12A8B3F0D}"/>
              </a:ext>
            </a:extLst>
          </p:cNvPr>
          <p:cNvSpPr txBox="1"/>
          <p:nvPr/>
        </p:nvSpPr>
        <p:spPr>
          <a:xfrm>
            <a:off x="7641976" y="4187422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A11s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23F18E21-81BF-53BF-6EDD-889974270BDD}"/>
              </a:ext>
            </a:extLst>
          </p:cNvPr>
          <p:cNvSpPr txBox="1"/>
          <p:nvPr/>
        </p:nvSpPr>
        <p:spPr>
          <a:xfrm>
            <a:off x="168233" y="5059783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E032373D-4D83-B89E-AA34-4347460710CD}"/>
              </a:ext>
            </a:extLst>
          </p:cNvPr>
          <p:cNvSpPr txBox="1"/>
          <p:nvPr/>
        </p:nvSpPr>
        <p:spPr>
          <a:xfrm>
            <a:off x="2215724" y="4125544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Gc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2CB49259-9C2A-BF87-7275-E4D418428447}"/>
              </a:ext>
            </a:extLst>
          </p:cNvPr>
          <p:cNvSpPr txBox="1"/>
          <p:nvPr/>
        </p:nvSpPr>
        <p:spPr>
          <a:xfrm>
            <a:off x="8104596" y="497334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12425CF1-C5E4-C765-A821-D178C8C171A0}"/>
              </a:ext>
            </a:extLst>
          </p:cNvPr>
          <p:cNvSpPr txBox="1"/>
          <p:nvPr/>
        </p:nvSpPr>
        <p:spPr>
          <a:xfrm>
            <a:off x="8973435" y="49243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9B518967-9A45-0600-D0D8-CEC2446EA260}"/>
              </a:ext>
            </a:extLst>
          </p:cNvPr>
          <p:cNvSpPr txBox="1"/>
          <p:nvPr/>
        </p:nvSpPr>
        <p:spPr>
          <a:xfrm>
            <a:off x="886130" y="50167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DF9C0E0C-F014-B8B0-BEA7-E73B93CA3F53}"/>
              </a:ext>
            </a:extLst>
          </p:cNvPr>
          <p:cNvSpPr txBox="1"/>
          <p:nvPr/>
        </p:nvSpPr>
        <p:spPr>
          <a:xfrm>
            <a:off x="4208145" y="511706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EA2D7D07-0759-D1EB-6520-B8DD52BE8B7A}"/>
              </a:ext>
            </a:extLst>
          </p:cNvPr>
          <p:cNvSpPr txBox="1"/>
          <p:nvPr/>
        </p:nvSpPr>
        <p:spPr>
          <a:xfrm>
            <a:off x="4926042" y="5074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100841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10A34CB4-8218-DCA5-B45E-9BCCC063043E}"/>
              </a:ext>
            </a:extLst>
          </p:cNvPr>
          <p:cNvSpPr/>
          <p:nvPr/>
        </p:nvSpPr>
        <p:spPr>
          <a:xfrm rot="10800000">
            <a:off x="269625" y="211905"/>
            <a:ext cx="3886200" cy="1947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886807C-8716-5598-F1CA-71D2E202340B}"/>
              </a:ext>
            </a:extLst>
          </p:cNvPr>
          <p:cNvSpPr/>
          <p:nvPr/>
        </p:nvSpPr>
        <p:spPr>
          <a:xfrm>
            <a:off x="4229100" y="3072644"/>
            <a:ext cx="914400" cy="8456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97EB118-8C85-6A0B-09D3-D196F5628F65}"/>
              </a:ext>
            </a:extLst>
          </p:cNvPr>
          <p:cNvSpPr/>
          <p:nvPr/>
        </p:nvSpPr>
        <p:spPr>
          <a:xfrm>
            <a:off x="0" y="0"/>
            <a:ext cx="9372600" cy="5486400"/>
          </a:xfrm>
          <a:prstGeom prst="roundRect">
            <a:avLst>
              <a:gd name="adj" fmla="val 836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19F54F6-B376-2F99-0264-BCE5E3F340F2}"/>
              </a:ext>
            </a:extLst>
          </p:cNvPr>
          <p:cNvGrpSpPr/>
          <p:nvPr/>
        </p:nvGrpSpPr>
        <p:grpSpPr>
          <a:xfrm>
            <a:off x="5585063" y="1524010"/>
            <a:ext cx="859536" cy="1197864"/>
            <a:chOff x="6429132" y="3088800"/>
            <a:chExt cx="859536" cy="119786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372234F-E1C5-0566-BE16-7131BFB8F75A}"/>
                </a:ext>
              </a:extLst>
            </p:cNvPr>
            <p:cNvSpPr/>
            <p:nvPr/>
          </p:nvSpPr>
          <p:spPr>
            <a:xfrm>
              <a:off x="6516000" y="3088800"/>
              <a:ext cx="685800" cy="1197864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1493F4F-A2AF-92D3-95A7-1957842571B6}"/>
                </a:ext>
              </a:extLst>
            </p:cNvPr>
            <p:cNvSpPr/>
            <p:nvPr/>
          </p:nvSpPr>
          <p:spPr>
            <a:xfrm>
              <a:off x="6429132" y="3257964"/>
              <a:ext cx="859536" cy="85953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772EBDB-635E-64A6-4A90-992C16ADF8D4}"/>
                </a:ext>
              </a:extLst>
            </p:cNvPr>
            <p:cNvSpPr/>
            <p:nvPr/>
          </p:nvSpPr>
          <p:spPr>
            <a:xfrm>
              <a:off x="6744600" y="3573432"/>
              <a:ext cx="228600" cy="22860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6A6B3-1EEF-035F-28D5-9A52B5999153}"/>
              </a:ext>
            </a:extLst>
          </p:cNvPr>
          <p:cNvGrpSpPr/>
          <p:nvPr/>
        </p:nvGrpSpPr>
        <p:grpSpPr>
          <a:xfrm>
            <a:off x="4252742" y="1524010"/>
            <a:ext cx="859536" cy="1197864"/>
            <a:chOff x="6429132" y="3088800"/>
            <a:chExt cx="859536" cy="119786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B3B970-8BC4-2106-11E9-56CBC97DC6D1}"/>
                </a:ext>
              </a:extLst>
            </p:cNvPr>
            <p:cNvSpPr/>
            <p:nvPr/>
          </p:nvSpPr>
          <p:spPr>
            <a:xfrm>
              <a:off x="6516000" y="3088800"/>
              <a:ext cx="685800" cy="1197864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9509928-A124-CA67-2457-E8A1058055EC}"/>
                </a:ext>
              </a:extLst>
            </p:cNvPr>
            <p:cNvSpPr/>
            <p:nvPr/>
          </p:nvSpPr>
          <p:spPr>
            <a:xfrm>
              <a:off x="6429132" y="3257964"/>
              <a:ext cx="859536" cy="85953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9F4E992-92F7-66B5-3669-81006FF59839}"/>
                </a:ext>
              </a:extLst>
            </p:cNvPr>
            <p:cNvSpPr/>
            <p:nvPr/>
          </p:nvSpPr>
          <p:spPr>
            <a:xfrm>
              <a:off x="6744600" y="3573432"/>
              <a:ext cx="228600" cy="22860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177BCA5-B881-D5E8-C363-96D49D768257}"/>
              </a:ext>
            </a:extLst>
          </p:cNvPr>
          <p:cNvGrpSpPr/>
          <p:nvPr/>
        </p:nvGrpSpPr>
        <p:grpSpPr>
          <a:xfrm>
            <a:off x="8156801" y="1520344"/>
            <a:ext cx="859536" cy="1197864"/>
            <a:chOff x="6429132" y="3088800"/>
            <a:chExt cx="859536" cy="119786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8DF8E76-7CC2-1B1D-6DA3-6887B88C7B17}"/>
                </a:ext>
              </a:extLst>
            </p:cNvPr>
            <p:cNvSpPr/>
            <p:nvPr/>
          </p:nvSpPr>
          <p:spPr>
            <a:xfrm>
              <a:off x="6516000" y="3088800"/>
              <a:ext cx="685800" cy="1197864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DF17265-D279-276A-95ED-F9EA60D3466D}"/>
                </a:ext>
              </a:extLst>
            </p:cNvPr>
            <p:cNvSpPr/>
            <p:nvPr/>
          </p:nvSpPr>
          <p:spPr>
            <a:xfrm>
              <a:off x="6429132" y="3257964"/>
              <a:ext cx="859536" cy="85953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046DC88-3E02-B273-4D92-1BEB3C8E0689}"/>
                </a:ext>
              </a:extLst>
            </p:cNvPr>
            <p:cNvSpPr/>
            <p:nvPr/>
          </p:nvSpPr>
          <p:spPr>
            <a:xfrm>
              <a:off x="6744600" y="3573432"/>
              <a:ext cx="228600" cy="22860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5FC18F1-48AF-CD81-35AF-E87C73F262CA}"/>
              </a:ext>
            </a:extLst>
          </p:cNvPr>
          <p:cNvGrpSpPr/>
          <p:nvPr/>
        </p:nvGrpSpPr>
        <p:grpSpPr>
          <a:xfrm>
            <a:off x="6917265" y="1525653"/>
            <a:ext cx="859536" cy="1197864"/>
            <a:chOff x="6429132" y="3088800"/>
            <a:chExt cx="859536" cy="1197864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8C01DDE-FA7F-5CFD-3C68-E4E6B53B95AE}"/>
                </a:ext>
              </a:extLst>
            </p:cNvPr>
            <p:cNvSpPr/>
            <p:nvPr/>
          </p:nvSpPr>
          <p:spPr>
            <a:xfrm>
              <a:off x="6516000" y="3088800"/>
              <a:ext cx="685800" cy="1197864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E41B1D92-1AA5-71A8-EAF4-0AEEA4967BCF}"/>
                </a:ext>
              </a:extLst>
            </p:cNvPr>
            <p:cNvSpPr/>
            <p:nvPr/>
          </p:nvSpPr>
          <p:spPr>
            <a:xfrm>
              <a:off x="6429132" y="3257964"/>
              <a:ext cx="859536" cy="85953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B456B52-B1AD-D17A-D726-B29BF660EECF}"/>
                </a:ext>
              </a:extLst>
            </p:cNvPr>
            <p:cNvSpPr/>
            <p:nvPr/>
          </p:nvSpPr>
          <p:spPr>
            <a:xfrm>
              <a:off x="6744600" y="3573432"/>
              <a:ext cx="228600" cy="22860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1E1BF83-3071-9DD7-53EA-8C7AB19EBAED}"/>
              </a:ext>
            </a:extLst>
          </p:cNvPr>
          <p:cNvGrpSpPr/>
          <p:nvPr/>
        </p:nvGrpSpPr>
        <p:grpSpPr>
          <a:xfrm>
            <a:off x="4000500" y="3795824"/>
            <a:ext cx="1371600" cy="1371600"/>
            <a:chOff x="3700800" y="1692000"/>
            <a:chExt cx="1371600" cy="137160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49EDD6B-0DD9-FF44-DEDC-D53BFAF4BCF7}"/>
                </a:ext>
              </a:extLst>
            </p:cNvPr>
            <p:cNvSpPr/>
            <p:nvPr/>
          </p:nvSpPr>
          <p:spPr>
            <a:xfrm>
              <a:off x="3700800" y="1692000"/>
              <a:ext cx="1371600" cy="13716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2A2052ED-5A58-B5DA-C941-EC0EA114AE69}"/>
                </a:ext>
              </a:extLst>
            </p:cNvPr>
            <p:cNvSpPr/>
            <p:nvPr/>
          </p:nvSpPr>
          <p:spPr>
            <a:xfrm>
              <a:off x="3956832" y="1948032"/>
              <a:ext cx="859536" cy="859536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92F8A5B-EF03-D6E2-0F3D-8B1DA87C643A}"/>
              </a:ext>
            </a:extLst>
          </p:cNvPr>
          <p:cNvGrpSpPr/>
          <p:nvPr/>
        </p:nvGrpSpPr>
        <p:grpSpPr>
          <a:xfrm rot="10800000">
            <a:off x="6917265" y="271761"/>
            <a:ext cx="859536" cy="859536"/>
            <a:chOff x="3938400" y="3225600"/>
            <a:chExt cx="859536" cy="859536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E86FD40D-571C-757E-2793-56705B839F9D}"/>
                </a:ext>
              </a:extLst>
            </p:cNvPr>
            <p:cNvSpPr/>
            <p:nvPr/>
          </p:nvSpPr>
          <p:spPr>
            <a:xfrm>
              <a:off x="3938400" y="3225600"/>
              <a:ext cx="859536" cy="859536"/>
            </a:xfrm>
            <a:prstGeom prst="round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342731AB-B18C-0087-A261-B23A2258A56C}"/>
                </a:ext>
              </a:extLst>
            </p:cNvPr>
            <p:cNvSpPr/>
            <p:nvPr/>
          </p:nvSpPr>
          <p:spPr>
            <a:xfrm>
              <a:off x="4080132" y="3367332"/>
              <a:ext cx="576072" cy="57607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54EF7C5-BAF4-2508-E985-E8D542C0493C}"/>
                </a:ext>
              </a:extLst>
            </p:cNvPr>
            <p:cNvSpPr/>
            <p:nvPr/>
          </p:nvSpPr>
          <p:spPr>
            <a:xfrm>
              <a:off x="4321368" y="3762000"/>
              <a:ext cx="93600" cy="9360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3AD306A-3CE8-B3F0-FC9F-EACA7E847ADF}"/>
              </a:ext>
            </a:extLst>
          </p:cNvPr>
          <p:cNvGrpSpPr/>
          <p:nvPr/>
        </p:nvGrpSpPr>
        <p:grpSpPr>
          <a:xfrm>
            <a:off x="340181" y="4486721"/>
            <a:ext cx="640080" cy="640080"/>
            <a:chOff x="456732" y="2023434"/>
            <a:chExt cx="640080" cy="640080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ED2C19E-71C9-CFC8-FC69-B4A7979FF141}"/>
                </a:ext>
              </a:extLst>
            </p:cNvPr>
            <p:cNvSpPr/>
            <p:nvPr/>
          </p:nvSpPr>
          <p:spPr>
            <a:xfrm>
              <a:off x="456732" y="2023434"/>
              <a:ext cx="640080" cy="64008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7ACD258E-6599-4CF9-0F97-4DA7DEAB9C5E}"/>
                </a:ext>
              </a:extLst>
            </p:cNvPr>
            <p:cNvSpPr/>
            <p:nvPr/>
          </p:nvSpPr>
          <p:spPr>
            <a:xfrm>
              <a:off x="591606" y="2164554"/>
              <a:ext cx="365760" cy="36576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09E29A3-320A-536C-3F20-58294F0F4E13}"/>
                </a:ext>
              </a:extLst>
            </p:cNvPr>
            <p:cNvCxnSpPr>
              <a:stCxn id="35" idx="0"/>
            </p:cNvCxnSpPr>
            <p:nvPr/>
          </p:nvCxnSpPr>
          <p:spPr>
            <a:xfrm>
              <a:off x="774486" y="2164554"/>
              <a:ext cx="0" cy="17434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08F2B75-7ACB-2EFE-1754-96469CD9B26B}"/>
              </a:ext>
            </a:extLst>
          </p:cNvPr>
          <p:cNvGrpSpPr/>
          <p:nvPr/>
        </p:nvGrpSpPr>
        <p:grpSpPr>
          <a:xfrm>
            <a:off x="8394624" y="4482761"/>
            <a:ext cx="640080" cy="640080"/>
            <a:chOff x="456732" y="2023434"/>
            <a:chExt cx="640080" cy="64008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BCACBCF-E1CD-73B5-2E33-6D2FFC123209}"/>
                </a:ext>
              </a:extLst>
            </p:cNvPr>
            <p:cNvSpPr/>
            <p:nvPr/>
          </p:nvSpPr>
          <p:spPr>
            <a:xfrm>
              <a:off x="456732" y="2023434"/>
              <a:ext cx="640080" cy="64008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8759DDD5-2BA8-FA5F-EDFC-400FAC4FFEF5}"/>
                </a:ext>
              </a:extLst>
            </p:cNvPr>
            <p:cNvSpPr/>
            <p:nvPr/>
          </p:nvSpPr>
          <p:spPr>
            <a:xfrm>
              <a:off x="591606" y="2164554"/>
              <a:ext cx="365760" cy="36576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E6A35EB-128B-F2EE-3F7D-03AFD8DFDB90}"/>
                </a:ext>
              </a:extLst>
            </p:cNvPr>
            <p:cNvCxnSpPr>
              <a:stCxn id="41" idx="0"/>
            </p:cNvCxnSpPr>
            <p:nvPr/>
          </p:nvCxnSpPr>
          <p:spPr>
            <a:xfrm>
              <a:off x="774486" y="2164554"/>
              <a:ext cx="0" cy="17434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9035D3A-6977-FB1B-00C8-2AD8B22CF588}"/>
              </a:ext>
            </a:extLst>
          </p:cNvPr>
          <p:cNvGrpSpPr/>
          <p:nvPr/>
        </p:nvGrpSpPr>
        <p:grpSpPr>
          <a:xfrm rot="10800000">
            <a:off x="5579878" y="271761"/>
            <a:ext cx="859536" cy="859536"/>
            <a:chOff x="3938400" y="3225600"/>
            <a:chExt cx="859536" cy="859536"/>
          </a:xfrm>
        </p:grpSpPr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2DBB0218-DF05-57A1-1299-47CFD4C0B661}"/>
                </a:ext>
              </a:extLst>
            </p:cNvPr>
            <p:cNvSpPr/>
            <p:nvPr/>
          </p:nvSpPr>
          <p:spPr>
            <a:xfrm>
              <a:off x="3938400" y="3225600"/>
              <a:ext cx="859536" cy="859536"/>
            </a:xfrm>
            <a:prstGeom prst="round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9DF49C68-FFE3-70CC-621C-FBA9B3E435A8}"/>
                </a:ext>
              </a:extLst>
            </p:cNvPr>
            <p:cNvSpPr/>
            <p:nvPr/>
          </p:nvSpPr>
          <p:spPr>
            <a:xfrm>
              <a:off x="4080132" y="3367332"/>
              <a:ext cx="576072" cy="57607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C3B3418-B35A-1E73-ACA5-59E790BC9225}"/>
                </a:ext>
              </a:extLst>
            </p:cNvPr>
            <p:cNvSpPr/>
            <p:nvPr/>
          </p:nvSpPr>
          <p:spPr>
            <a:xfrm>
              <a:off x="4321368" y="3762000"/>
              <a:ext cx="93600" cy="9360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01DB19F0-2442-3D89-6AB9-03AC8F7D2455}"/>
              </a:ext>
            </a:extLst>
          </p:cNvPr>
          <p:cNvGrpSpPr/>
          <p:nvPr/>
        </p:nvGrpSpPr>
        <p:grpSpPr>
          <a:xfrm>
            <a:off x="6388821" y="3276241"/>
            <a:ext cx="649224" cy="896112"/>
            <a:chOff x="8179776" y="398763"/>
            <a:chExt cx="649224" cy="896112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AC3601D3-5F2C-E464-2063-DAC4621D8D0C}"/>
                </a:ext>
              </a:extLst>
            </p:cNvPr>
            <p:cNvGrpSpPr/>
            <p:nvPr/>
          </p:nvGrpSpPr>
          <p:grpSpPr>
            <a:xfrm>
              <a:off x="8179776" y="398763"/>
              <a:ext cx="649224" cy="896112"/>
              <a:chOff x="6429132" y="3088800"/>
              <a:chExt cx="859536" cy="1197864"/>
            </a:xfrm>
          </p:grpSpPr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A75E4545-54DA-88E0-6529-19F4DE6036D3}"/>
                  </a:ext>
                </a:extLst>
              </p:cNvPr>
              <p:cNvSpPr/>
              <p:nvPr/>
            </p:nvSpPr>
            <p:spPr>
              <a:xfrm>
                <a:off x="6516000" y="3088800"/>
                <a:ext cx="685800" cy="1197864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CEEC8C76-2560-C5EB-BBFD-295DDE50DF15}"/>
                  </a:ext>
                </a:extLst>
              </p:cNvPr>
              <p:cNvSpPr/>
              <p:nvPr/>
            </p:nvSpPr>
            <p:spPr>
              <a:xfrm>
                <a:off x="6429132" y="3257964"/>
                <a:ext cx="859536" cy="859536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</p:spPr>
            <p:style>
              <a:lnRef idx="2">
                <a:schemeClr val="accent3">
                  <a:shade val="15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9575AC53-61CA-7A9C-4927-35459110951D}"/>
                  </a:ext>
                </a:extLst>
              </p:cNvPr>
              <p:cNvSpPr/>
              <p:nvPr/>
            </p:nvSpPr>
            <p:spPr>
              <a:xfrm>
                <a:off x="6744600" y="3573432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3">
                  <a:shade val="15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FCF7139-5949-EBCC-CB75-7E4F5ADC3029}"/>
                </a:ext>
              </a:extLst>
            </p:cNvPr>
            <p:cNvSpPr/>
            <p:nvPr/>
          </p:nvSpPr>
          <p:spPr>
            <a:xfrm>
              <a:off x="8418055" y="690833"/>
              <a:ext cx="172666" cy="171014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02557777-C3FF-27CB-5DD7-53764AA0B1A3}"/>
              </a:ext>
            </a:extLst>
          </p:cNvPr>
          <p:cNvGrpSpPr/>
          <p:nvPr/>
        </p:nvGrpSpPr>
        <p:grpSpPr>
          <a:xfrm>
            <a:off x="7631643" y="3276241"/>
            <a:ext cx="649224" cy="896112"/>
            <a:chOff x="8179776" y="398763"/>
            <a:chExt cx="649224" cy="896112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AB2CD1DD-1EF5-10FC-CDA0-D016E1C1DB7B}"/>
                </a:ext>
              </a:extLst>
            </p:cNvPr>
            <p:cNvGrpSpPr/>
            <p:nvPr/>
          </p:nvGrpSpPr>
          <p:grpSpPr>
            <a:xfrm>
              <a:off x="8179776" y="398763"/>
              <a:ext cx="649224" cy="896112"/>
              <a:chOff x="6429132" y="3088800"/>
              <a:chExt cx="859536" cy="1197864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9CA9D5E2-801E-141B-24C6-34C977ABA6FF}"/>
                  </a:ext>
                </a:extLst>
              </p:cNvPr>
              <p:cNvSpPr/>
              <p:nvPr/>
            </p:nvSpPr>
            <p:spPr>
              <a:xfrm>
                <a:off x="6516000" y="3088800"/>
                <a:ext cx="685800" cy="1197864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16398214-F619-D1CF-A76C-4D71B3FFEC1B}"/>
                  </a:ext>
                </a:extLst>
              </p:cNvPr>
              <p:cNvSpPr/>
              <p:nvPr/>
            </p:nvSpPr>
            <p:spPr>
              <a:xfrm>
                <a:off x="6429132" y="3257964"/>
                <a:ext cx="859536" cy="859536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</p:spPr>
            <p:style>
              <a:lnRef idx="2">
                <a:schemeClr val="accent3">
                  <a:shade val="15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844559BE-CD3F-A915-7DB4-06D5D71540DE}"/>
                  </a:ext>
                </a:extLst>
              </p:cNvPr>
              <p:cNvSpPr/>
              <p:nvPr/>
            </p:nvSpPr>
            <p:spPr>
              <a:xfrm>
                <a:off x="6744600" y="3573432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3">
                  <a:shade val="15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5C8AD216-5BE2-0BBF-D5FC-B658E1D8197E}"/>
                </a:ext>
              </a:extLst>
            </p:cNvPr>
            <p:cNvSpPr/>
            <p:nvPr/>
          </p:nvSpPr>
          <p:spPr>
            <a:xfrm>
              <a:off x="8418055" y="690833"/>
              <a:ext cx="172666" cy="171014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24557E7-FBCD-1908-EC8B-4857FB6DB7EC}"/>
              </a:ext>
            </a:extLst>
          </p:cNvPr>
          <p:cNvGrpSpPr/>
          <p:nvPr/>
        </p:nvGrpSpPr>
        <p:grpSpPr>
          <a:xfrm>
            <a:off x="4506830" y="513056"/>
            <a:ext cx="365760" cy="365760"/>
            <a:chOff x="2055504" y="514026"/>
            <a:chExt cx="365760" cy="365760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63AE20A3-4F6D-35F4-3C35-5BE9F48D8DFC}"/>
                </a:ext>
              </a:extLst>
            </p:cNvPr>
            <p:cNvSpPr/>
            <p:nvPr/>
          </p:nvSpPr>
          <p:spPr>
            <a:xfrm>
              <a:off x="2055504" y="514026"/>
              <a:ext cx="365760" cy="36576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FD05D54F-1E34-4A8C-5E02-AFD10F984CD0}"/>
                </a:ext>
              </a:extLst>
            </p:cNvPr>
            <p:cNvSpPr/>
            <p:nvPr/>
          </p:nvSpPr>
          <p:spPr>
            <a:xfrm>
              <a:off x="2166312" y="628326"/>
              <a:ext cx="137160" cy="13716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D9F7523C-872F-115B-E299-9B47D379A9F2}"/>
                </a:ext>
              </a:extLst>
            </p:cNvPr>
            <p:cNvSpPr/>
            <p:nvPr/>
          </p:nvSpPr>
          <p:spPr>
            <a:xfrm>
              <a:off x="2148024" y="674444"/>
              <a:ext cx="173736" cy="173736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EF4F18FB-92F7-9666-5296-E1B2749663DC}"/>
              </a:ext>
            </a:extLst>
          </p:cNvPr>
          <p:cNvGrpSpPr/>
          <p:nvPr/>
        </p:nvGrpSpPr>
        <p:grpSpPr>
          <a:xfrm>
            <a:off x="8403689" y="513056"/>
            <a:ext cx="365760" cy="365760"/>
            <a:chOff x="2055504" y="514026"/>
            <a:chExt cx="365760" cy="365760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9DEA2CE0-5826-32F1-46C7-485A2F1F4113}"/>
                </a:ext>
              </a:extLst>
            </p:cNvPr>
            <p:cNvSpPr/>
            <p:nvPr/>
          </p:nvSpPr>
          <p:spPr>
            <a:xfrm>
              <a:off x="2055504" y="514026"/>
              <a:ext cx="365760" cy="36576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CF7C540D-E109-C378-87C1-257C752B1A94}"/>
                </a:ext>
              </a:extLst>
            </p:cNvPr>
            <p:cNvSpPr/>
            <p:nvPr/>
          </p:nvSpPr>
          <p:spPr>
            <a:xfrm>
              <a:off x="2166312" y="628326"/>
              <a:ext cx="137160" cy="13716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5F61E195-46CE-8FDA-ECC9-6229E051EFBB}"/>
                </a:ext>
              </a:extLst>
            </p:cNvPr>
            <p:cNvSpPr/>
            <p:nvPr/>
          </p:nvSpPr>
          <p:spPr>
            <a:xfrm>
              <a:off x="2148024" y="674444"/>
              <a:ext cx="173736" cy="173736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7" name="Oval 96">
            <a:extLst>
              <a:ext uri="{FF2B5EF4-FFF2-40B4-BE49-F238E27FC236}">
                <a16:creationId xmlns:a16="http://schemas.microsoft.com/office/drawing/2014/main" id="{69F7B056-17A3-3F5E-2501-7EBE5A34ECEB}"/>
              </a:ext>
            </a:extLst>
          </p:cNvPr>
          <p:cNvSpPr/>
          <p:nvPr/>
        </p:nvSpPr>
        <p:spPr>
          <a:xfrm>
            <a:off x="5252328" y="2534594"/>
            <a:ext cx="182880" cy="18288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E1AC3159-C24E-91A0-7BEA-75B9961032B3}"/>
              </a:ext>
            </a:extLst>
          </p:cNvPr>
          <p:cNvSpPr/>
          <p:nvPr/>
        </p:nvSpPr>
        <p:spPr>
          <a:xfrm>
            <a:off x="5255614" y="1521469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A1AD86E9-D263-3695-2574-7D8FC7DF667D}"/>
              </a:ext>
            </a:extLst>
          </p:cNvPr>
          <p:cNvSpPr/>
          <p:nvPr/>
        </p:nvSpPr>
        <p:spPr>
          <a:xfrm>
            <a:off x="5252328" y="2038609"/>
            <a:ext cx="182880" cy="1828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30371A6-AFD9-7727-233C-004EF87F783A}"/>
              </a:ext>
            </a:extLst>
          </p:cNvPr>
          <p:cNvGrpSpPr/>
          <p:nvPr/>
        </p:nvGrpSpPr>
        <p:grpSpPr>
          <a:xfrm>
            <a:off x="1648328" y="4046866"/>
            <a:ext cx="512064" cy="512064"/>
            <a:chOff x="174426" y="102394"/>
            <a:chExt cx="512064" cy="512064"/>
          </a:xfrm>
        </p:grpSpPr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C546FEFA-A146-49D0-2605-FE6EA7CD4F80}"/>
                </a:ext>
              </a:extLst>
            </p:cNvPr>
            <p:cNvSpPr/>
            <p:nvPr/>
          </p:nvSpPr>
          <p:spPr>
            <a:xfrm>
              <a:off x="174426" y="102394"/>
              <a:ext cx="512064" cy="51206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FE375244-BA95-2741-31CD-82F5F027BD4A}"/>
                </a:ext>
              </a:extLst>
            </p:cNvPr>
            <p:cNvSpPr/>
            <p:nvPr/>
          </p:nvSpPr>
          <p:spPr>
            <a:xfrm>
              <a:off x="256722" y="184690"/>
              <a:ext cx="347472" cy="347472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F14CE3A-E0C0-3379-8FEB-7B620B259EE7}"/>
              </a:ext>
            </a:extLst>
          </p:cNvPr>
          <p:cNvGrpSpPr/>
          <p:nvPr/>
        </p:nvGrpSpPr>
        <p:grpSpPr>
          <a:xfrm>
            <a:off x="2703779" y="4044690"/>
            <a:ext cx="512064" cy="512064"/>
            <a:chOff x="174426" y="102394"/>
            <a:chExt cx="512064" cy="512064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B36B3AD4-10A3-40A9-236E-1AEDE576E37C}"/>
                </a:ext>
              </a:extLst>
            </p:cNvPr>
            <p:cNvSpPr/>
            <p:nvPr/>
          </p:nvSpPr>
          <p:spPr>
            <a:xfrm>
              <a:off x="174426" y="102394"/>
              <a:ext cx="512064" cy="51206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CC0DAC49-53E5-1EFE-EABC-7CE52FA83BA9}"/>
                </a:ext>
              </a:extLst>
            </p:cNvPr>
            <p:cNvSpPr/>
            <p:nvPr/>
          </p:nvSpPr>
          <p:spPr>
            <a:xfrm>
              <a:off x="256722" y="184690"/>
              <a:ext cx="347472" cy="347472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7C749383-EAAF-2D9A-4987-B5CE159A5ABE}"/>
              </a:ext>
            </a:extLst>
          </p:cNvPr>
          <p:cNvGrpSpPr/>
          <p:nvPr/>
        </p:nvGrpSpPr>
        <p:grpSpPr>
          <a:xfrm>
            <a:off x="2192396" y="4570433"/>
            <a:ext cx="512064" cy="512064"/>
            <a:chOff x="174426" y="102394"/>
            <a:chExt cx="512064" cy="512064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4EEF68BD-DDD4-DDFD-B8A6-D3960AC3F821}"/>
                </a:ext>
              </a:extLst>
            </p:cNvPr>
            <p:cNvSpPr/>
            <p:nvPr/>
          </p:nvSpPr>
          <p:spPr>
            <a:xfrm>
              <a:off x="174426" y="102394"/>
              <a:ext cx="512064" cy="51206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12FCD98F-6E1C-7CEA-ACCF-47A7BF5A3835}"/>
                </a:ext>
              </a:extLst>
            </p:cNvPr>
            <p:cNvSpPr/>
            <p:nvPr/>
          </p:nvSpPr>
          <p:spPr>
            <a:xfrm>
              <a:off x="256722" y="184690"/>
              <a:ext cx="347472" cy="347472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311DC42A-BB26-984C-233F-1EA2502131E3}"/>
              </a:ext>
            </a:extLst>
          </p:cNvPr>
          <p:cNvGrpSpPr/>
          <p:nvPr/>
        </p:nvGrpSpPr>
        <p:grpSpPr>
          <a:xfrm>
            <a:off x="2192396" y="3534802"/>
            <a:ext cx="512064" cy="512064"/>
            <a:chOff x="174426" y="102394"/>
            <a:chExt cx="512064" cy="512064"/>
          </a:xfrm>
        </p:grpSpPr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EF2E6F10-48EA-AB4C-2257-2A0B31D968F9}"/>
                </a:ext>
              </a:extLst>
            </p:cNvPr>
            <p:cNvSpPr/>
            <p:nvPr/>
          </p:nvSpPr>
          <p:spPr>
            <a:xfrm>
              <a:off x="174426" y="102394"/>
              <a:ext cx="512064" cy="51206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62B9F8A3-1430-CECD-F50E-F39214332D64}"/>
                </a:ext>
              </a:extLst>
            </p:cNvPr>
            <p:cNvSpPr/>
            <p:nvPr/>
          </p:nvSpPr>
          <p:spPr>
            <a:xfrm>
              <a:off x="256722" y="184690"/>
              <a:ext cx="347472" cy="347472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0E4A4F2-AEF5-524B-3127-6D8C6FFEDFF4}"/>
              </a:ext>
            </a:extLst>
          </p:cNvPr>
          <p:cNvSpPr/>
          <p:nvPr/>
        </p:nvSpPr>
        <p:spPr>
          <a:xfrm>
            <a:off x="1991228" y="2519176"/>
            <a:ext cx="914400" cy="8456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6263E46-73CD-BC61-A18B-6C9501A7DA5E}"/>
              </a:ext>
            </a:extLst>
          </p:cNvPr>
          <p:cNvSpPr/>
          <p:nvPr/>
        </p:nvSpPr>
        <p:spPr>
          <a:xfrm>
            <a:off x="6592653" y="2522791"/>
            <a:ext cx="182880" cy="18288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42FD851-151C-215A-40E7-7BDF64220CB2}"/>
              </a:ext>
            </a:extLst>
          </p:cNvPr>
          <p:cNvSpPr/>
          <p:nvPr/>
        </p:nvSpPr>
        <p:spPr>
          <a:xfrm>
            <a:off x="6595939" y="1509666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CDF0EDA-CE50-4140-7FF5-0094F3EF5640}"/>
              </a:ext>
            </a:extLst>
          </p:cNvPr>
          <p:cNvSpPr/>
          <p:nvPr/>
        </p:nvSpPr>
        <p:spPr>
          <a:xfrm>
            <a:off x="6592653" y="2026806"/>
            <a:ext cx="182880" cy="1828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C9A5EE3-4318-AB06-D9B2-5B359ED276E3}"/>
              </a:ext>
            </a:extLst>
          </p:cNvPr>
          <p:cNvSpPr/>
          <p:nvPr/>
        </p:nvSpPr>
        <p:spPr>
          <a:xfrm>
            <a:off x="7873718" y="2522791"/>
            <a:ext cx="182880" cy="18288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2BF5F0D-9401-2FD2-E981-1DBF5BFA5C11}"/>
              </a:ext>
            </a:extLst>
          </p:cNvPr>
          <p:cNvSpPr/>
          <p:nvPr/>
        </p:nvSpPr>
        <p:spPr>
          <a:xfrm>
            <a:off x="7877004" y="1509666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D9F9CB0-B1D0-084A-63BC-15F3E8995810}"/>
              </a:ext>
            </a:extLst>
          </p:cNvPr>
          <p:cNvSpPr/>
          <p:nvPr/>
        </p:nvSpPr>
        <p:spPr>
          <a:xfrm>
            <a:off x="7873718" y="2026806"/>
            <a:ext cx="182880" cy="1828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764F22D-6542-2232-BD85-F4112820C27E}"/>
              </a:ext>
            </a:extLst>
          </p:cNvPr>
          <p:cNvSpPr/>
          <p:nvPr/>
        </p:nvSpPr>
        <p:spPr>
          <a:xfrm>
            <a:off x="3931664" y="2522791"/>
            <a:ext cx="182880" cy="18288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377FCFE-1701-FC36-F44A-1153B34F13CB}"/>
              </a:ext>
            </a:extLst>
          </p:cNvPr>
          <p:cNvSpPr/>
          <p:nvPr/>
        </p:nvSpPr>
        <p:spPr>
          <a:xfrm>
            <a:off x="3934950" y="1509666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BB740CB-B1A2-239E-63E1-E5E4FC2C7E80}"/>
              </a:ext>
            </a:extLst>
          </p:cNvPr>
          <p:cNvSpPr/>
          <p:nvPr/>
        </p:nvSpPr>
        <p:spPr>
          <a:xfrm>
            <a:off x="3931664" y="2026806"/>
            <a:ext cx="182880" cy="1828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73D46F66-C0F6-7A52-3E4D-D9AE97500D73}"/>
              </a:ext>
            </a:extLst>
          </p:cNvPr>
          <p:cNvSpPr/>
          <p:nvPr/>
        </p:nvSpPr>
        <p:spPr>
          <a:xfrm>
            <a:off x="7240118" y="3989473"/>
            <a:ext cx="182880" cy="18288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894C5048-7B36-9FB1-18D0-836D70EA77D5}"/>
              </a:ext>
            </a:extLst>
          </p:cNvPr>
          <p:cNvSpPr/>
          <p:nvPr/>
        </p:nvSpPr>
        <p:spPr>
          <a:xfrm>
            <a:off x="7243404" y="3280879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5FB63AE4-2E67-90EB-BF63-DD6B70F9836A}"/>
              </a:ext>
            </a:extLst>
          </p:cNvPr>
          <p:cNvSpPr/>
          <p:nvPr/>
        </p:nvSpPr>
        <p:spPr>
          <a:xfrm>
            <a:off x="5959053" y="3989473"/>
            <a:ext cx="182880" cy="18288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A806EB03-D8E0-FF9E-0B69-4D61B36F1D7E}"/>
              </a:ext>
            </a:extLst>
          </p:cNvPr>
          <p:cNvSpPr/>
          <p:nvPr/>
        </p:nvSpPr>
        <p:spPr>
          <a:xfrm>
            <a:off x="5962339" y="3280879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CD1552D-4332-0F21-F1B9-AFCB7B907C0F}"/>
              </a:ext>
            </a:extLst>
          </p:cNvPr>
          <p:cNvSpPr/>
          <p:nvPr/>
        </p:nvSpPr>
        <p:spPr>
          <a:xfrm>
            <a:off x="5034171" y="599512"/>
            <a:ext cx="182880" cy="18288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F7CA0E89-4261-C188-2057-D90141B44F18}"/>
              </a:ext>
            </a:extLst>
          </p:cNvPr>
          <p:cNvSpPr/>
          <p:nvPr/>
        </p:nvSpPr>
        <p:spPr>
          <a:xfrm>
            <a:off x="8532932" y="3989473"/>
            <a:ext cx="182880" cy="18288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40106A80-FE9F-45CD-6B26-3E79F359AEB5}"/>
              </a:ext>
            </a:extLst>
          </p:cNvPr>
          <p:cNvSpPr/>
          <p:nvPr/>
        </p:nvSpPr>
        <p:spPr>
          <a:xfrm>
            <a:off x="8536218" y="3280879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101103B3-2ACA-41CF-6FD3-ECAC4FECA76C}"/>
              </a:ext>
            </a:extLst>
          </p:cNvPr>
          <p:cNvSpPr/>
          <p:nvPr/>
        </p:nvSpPr>
        <p:spPr>
          <a:xfrm>
            <a:off x="8062330" y="599512"/>
            <a:ext cx="182880" cy="18288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73121F95-2599-1F78-6C1E-F9132C4095EB}"/>
              </a:ext>
            </a:extLst>
          </p:cNvPr>
          <p:cNvSpPr/>
          <p:nvPr/>
        </p:nvSpPr>
        <p:spPr>
          <a:xfrm>
            <a:off x="322301" y="271761"/>
            <a:ext cx="365760" cy="36576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072068A8-CCF9-9630-DA70-BF4CC8008BE6}"/>
              </a:ext>
            </a:extLst>
          </p:cNvPr>
          <p:cNvSpPr/>
          <p:nvPr/>
        </p:nvSpPr>
        <p:spPr>
          <a:xfrm>
            <a:off x="433109" y="386061"/>
            <a:ext cx="137160" cy="137160"/>
          </a:xfrm>
          <a:prstGeom prst="ellipse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607D9A2-500F-2A08-D249-249DCF26C293}"/>
              </a:ext>
            </a:extLst>
          </p:cNvPr>
          <p:cNvSpPr txBox="1"/>
          <p:nvPr/>
        </p:nvSpPr>
        <p:spPr>
          <a:xfrm>
            <a:off x="5524651" y="1146572"/>
            <a:ext cx="9637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latin typeface="Century Gothic" panose="020B0502020202020204" pitchFamily="34" charset="0"/>
              </a:rPr>
              <a:t>ANALOG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8889F66-279F-1151-37A8-B373C081DC35}"/>
              </a:ext>
            </a:extLst>
          </p:cNvPr>
          <p:cNvSpPr txBox="1"/>
          <p:nvPr/>
        </p:nvSpPr>
        <p:spPr>
          <a:xfrm>
            <a:off x="6286387" y="0"/>
            <a:ext cx="795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latin typeface="Century Gothic" panose="020B0502020202020204" pitchFamily="34" charset="0"/>
              </a:rPr>
              <a:t>POWER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C0E4C54-D190-1D14-CFB7-1C91D4327DB6}"/>
              </a:ext>
            </a:extLst>
          </p:cNvPr>
          <p:cNvSpPr txBox="1"/>
          <p:nvPr/>
        </p:nvSpPr>
        <p:spPr>
          <a:xfrm>
            <a:off x="8090799" y="913330"/>
            <a:ext cx="9845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latin typeface="Century Gothic" panose="020B0502020202020204" pitchFamily="34" charset="0"/>
              </a:rPr>
              <a:t>PARALLEL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53D92E2-F6AB-9A6C-5A54-B9F169002F21}"/>
              </a:ext>
            </a:extLst>
          </p:cNvPr>
          <p:cNvSpPr txBox="1"/>
          <p:nvPr/>
        </p:nvSpPr>
        <p:spPr>
          <a:xfrm>
            <a:off x="8227855" y="158955"/>
            <a:ext cx="7104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latin typeface="Century Gothic" panose="020B0502020202020204" pitchFamily="34" charset="0"/>
              </a:rPr>
              <a:t>SERIES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64105D33-A493-D74B-3B50-1DD11BF79260}"/>
              </a:ext>
            </a:extLst>
          </p:cNvPr>
          <p:cNvSpPr txBox="1"/>
          <p:nvPr/>
        </p:nvSpPr>
        <p:spPr>
          <a:xfrm>
            <a:off x="7000623" y="1146572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latin typeface="Century Gothic" panose="020B0502020202020204" pitchFamily="34" charset="0"/>
              </a:rPr>
              <a:t>CODE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EDC6DB37-F9DF-1DEA-CB3D-9353296C1BFB}"/>
              </a:ext>
            </a:extLst>
          </p:cNvPr>
          <p:cNvSpPr txBox="1"/>
          <p:nvPr/>
        </p:nvSpPr>
        <p:spPr>
          <a:xfrm>
            <a:off x="4378885" y="158955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latin typeface="Century Gothic" panose="020B0502020202020204" pitchFamily="34" charset="0"/>
              </a:rPr>
              <a:t>SYS 1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3B3EBE1-22C0-77AD-C470-BA8C50D1F9DC}"/>
              </a:ext>
            </a:extLst>
          </p:cNvPr>
          <p:cNvSpPr txBox="1"/>
          <p:nvPr/>
        </p:nvSpPr>
        <p:spPr>
          <a:xfrm>
            <a:off x="4374286" y="913330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latin typeface="Century Gothic" panose="020B0502020202020204" pitchFamily="34" charset="0"/>
              </a:rPr>
              <a:t>SYS 2</a:t>
            </a:r>
          </a:p>
        </p:txBody>
      </p:sp>
    </p:spTree>
    <p:extLst>
      <p:ext uri="{BB962C8B-B14F-4D97-AF65-F5344CB8AC3E}">
        <p14:creationId xmlns:p14="http://schemas.microsoft.com/office/powerpoint/2010/main" val="4265811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>
            <a:extLst>
              <a:ext uri="{FF2B5EF4-FFF2-40B4-BE49-F238E27FC236}">
                <a16:creationId xmlns:a16="http://schemas.microsoft.com/office/drawing/2014/main" id="{0886807C-8716-5598-F1CA-71D2E202340B}"/>
              </a:ext>
            </a:extLst>
          </p:cNvPr>
          <p:cNvSpPr/>
          <p:nvPr/>
        </p:nvSpPr>
        <p:spPr>
          <a:xfrm>
            <a:off x="4229100" y="2973584"/>
            <a:ext cx="914400" cy="8456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97EB118-8C85-6A0B-09D3-D196F5628F65}"/>
              </a:ext>
            </a:extLst>
          </p:cNvPr>
          <p:cNvSpPr/>
          <p:nvPr/>
        </p:nvSpPr>
        <p:spPr>
          <a:xfrm>
            <a:off x="0" y="0"/>
            <a:ext cx="9372600" cy="5486400"/>
          </a:xfrm>
          <a:prstGeom prst="roundRect">
            <a:avLst>
              <a:gd name="adj" fmla="val 836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19F54F6-B376-2F99-0264-BCE5E3F340F2}"/>
              </a:ext>
            </a:extLst>
          </p:cNvPr>
          <p:cNvGrpSpPr/>
          <p:nvPr/>
        </p:nvGrpSpPr>
        <p:grpSpPr>
          <a:xfrm>
            <a:off x="5527463" y="448750"/>
            <a:ext cx="859536" cy="1197864"/>
            <a:chOff x="6429132" y="3088800"/>
            <a:chExt cx="859536" cy="119786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372234F-E1C5-0566-BE16-7131BFB8F75A}"/>
                </a:ext>
              </a:extLst>
            </p:cNvPr>
            <p:cNvSpPr/>
            <p:nvPr/>
          </p:nvSpPr>
          <p:spPr>
            <a:xfrm>
              <a:off x="6516000" y="3088800"/>
              <a:ext cx="685800" cy="1197864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1493F4F-A2AF-92D3-95A7-1957842571B6}"/>
                </a:ext>
              </a:extLst>
            </p:cNvPr>
            <p:cNvSpPr/>
            <p:nvPr/>
          </p:nvSpPr>
          <p:spPr>
            <a:xfrm>
              <a:off x="6429132" y="3257964"/>
              <a:ext cx="859536" cy="85953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772EBDB-635E-64A6-4A90-992C16ADF8D4}"/>
                </a:ext>
              </a:extLst>
            </p:cNvPr>
            <p:cNvSpPr/>
            <p:nvPr/>
          </p:nvSpPr>
          <p:spPr>
            <a:xfrm>
              <a:off x="6744600" y="3573432"/>
              <a:ext cx="228600" cy="22860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6A6B3-1EEF-035F-28D5-9A52B5999153}"/>
              </a:ext>
            </a:extLst>
          </p:cNvPr>
          <p:cNvGrpSpPr/>
          <p:nvPr/>
        </p:nvGrpSpPr>
        <p:grpSpPr>
          <a:xfrm>
            <a:off x="4195142" y="448750"/>
            <a:ext cx="859536" cy="1197864"/>
            <a:chOff x="6429132" y="3088800"/>
            <a:chExt cx="859536" cy="119786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B3B970-8BC4-2106-11E9-56CBC97DC6D1}"/>
                </a:ext>
              </a:extLst>
            </p:cNvPr>
            <p:cNvSpPr/>
            <p:nvPr/>
          </p:nvSpPr>
          <p:spPr>
            <a:xfrm>
              <a:off x="6516000" y="3088800"/>
              <a:ext cx="685800" cy="1197864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9509928-A124-CA67-2457-E8A1058055EC}"/>
                </a:ext>
              </a:extLst>
            </p:cNvPr>
            <p:cNvSpPr/>
            <p:nvPr/>
          </p:nvSpPr>
          <p:spPr>
            <a:xfrm>
              <a:off x="6429132" y="3257964"/>
              <a:ext cx="859536" cy="85953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9F4E992-92F7-66B5-3669-81006FF59839}"/>
                </a:ext>
              </a:extLst>
            </p:cNvPr>
            <p:cNvSpPr/>
            <p:nvPr/>
          </p:nvSpPr>
          <p:spPr>
            <a:xfrm>
              <a:off x="6744600" y="3573432"/>
              <a:ext cx="228600" cy="22860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177BCA5-B881-D5E8-C363-96D49D768257}"/>
              </a:ext>
            </a:extLst>
          </p:cNvPr>
          <p:cNvGrpSpPr/>
          <p:nvPr/>
        </p:nvGrpSpPr>
        <p:grpSpPr>
          <a:xfrm>
            <a:off x="8099201" y="445084"/>
            <a:ext cx="859536" cy="1197864"/>
            <a:chOff x="6429132" y="3088800"/>
            <a:chExt cx="859536" cy="119786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8DF8E76-7CC2-1B1D-6DA3-6887B88C7B17}"/>
                </a:ext>
              </a:extLst>
            </p:cNvPr>
            <p:cNvSpPr/>
            <p:nvPr/>
          </p:nvSpPr>
          <p:spPr>
            <a:xfrm>
              <a:off x="6516000" y="3088800"/>
              <a:ext cx="685800" cy="1197864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DF17265-D279-276A-95ED-F9EA60D3466D}"/>
                </a:ext>
              </a:extLst>
            </p:cNvPr>
            <p:cNvSpPr/>
            <p:nvPr/>
          </p:nvSpPr>
          <p:spPr>
            <a:xfrm>
              <a:off x="6429132" y="3257964"/>
              <a:ext cx="859536" cy="85953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046DC88-3E02-B273-4D92-1BEB3C8E0689}"/>
                </a:ext>
              </a:extLst>
            </p:cNvPr>
            <p:cNvSpPr/>
            <p:nvPr/>
          </p:nvSpPr>
          <p:spPr>
            <a:xfrm>
              <a:off x="6744600" y="3573432"/>
              <a:ext cx="228600" cy="22860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5FC18F1-48AF-CD81-35AF-E87C73F262CA}"/>
              </a:ext>
            </a:extLst>
          </p:cNvPr>
          <p:cNvGrpSpPr/>
          <p:nvPr/>
        </p:nvGrpSpPr>
        <p:grpSpPr>
          <a:xfrm>
            <a:off x="6859665" y="450393"/>
            <a:ext cx="859536" cy="1197864"/>
            <a:chOff x="6429132" y="3088800"/>
            <a:chExt cx="859536" cy="1197864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8C01DDE-FA7F-5CFD-3C68-E4E6B53B95AE}"/>
                </a:ext>
              </a:extLst>
            </p:cNvPr>
            <p:cNvSpPr/>
            <p:nvPr/>
          </p:nvSpPr>
          <p:spPr>
            <a:xfrm>
              <a:off x="6516000" y="3088800"/>
              <a:ext cx="685800" cy="1197864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E41B1D92-1AA5-71A8-EAF4-0AEEA4967BCF}"/>
                </a:ext>
              </a:extLst>
            </p:cNvPr>
            <p:cNvSpPr/>
            <p:nvPr/>
          </p:nvSpPr>
          <p:spPr>
            <a:xfrm>
              <a:off x="6429132" y="3257964"/>
              <a:ext cx="859536" cy="85953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B456B52-B1AD-D17A-D726-B29BF660EECF}"/>
                </a:ext>
              </a:extLst>
            </p:cNvPr>
            <p:cNvSpPr/>
            <p:nvPr/>
          </p:nvSpPr>
          <p:spPr>
            <a:xfrm>
              <a:off x="6744600" y="3573432"/>
              <a:ext cx="228600" cy="22860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1E1BF83-3071-9DD7-53EA-8C7AB19EBAED}"/>
              </a:ext>
            </a:extLst>
          </p:cNvPr>
          <p:cNvGrpSpPr/>
          <p:nvPr/>
        </p:nvGrpSpPr>
        <p:grpSpPr>
          <a:xfrm>
            <a:off x="4000500" y="3750104"/>
            <a:ext cx="1371600" cy="1371600"/>
            <a:chOff x="3700800" y="1692000"/>
            <a:chExt cx="1371600" cy="137160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49EDD6B-0DD9-FF44-DEDC-D53BFAF4BCF7}"/>
                </a:ext>
              </a:extLst>
            </p:cNvPr>
            <p:cNvSpPr/>
            <p:nvPr/>
          </p:nvSpPr>
          <p:spPr>
            <a:xfrm>
              <a:off x="3700800" y="1692000"/>
              <a:ext cx="1371600" cy="13716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2A2052ED-5A58-B5DA-C941-EC0EA114AE69}"/>
                </a:ext>
              </a:extLst>
            </p:cNvPr>
            <p:cNvSpPr/>
            <p:nvPr/>
          </p:nvSpPr>
          <p:spPr>
            <a:xfrm>
              <a:off x="3956832" y="1948032"/>
              <a:ext cx="859536" cy="859536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92F8A5B-EF03-D6E2-0F3D-8B1DA87C643A}"/>
              </a:ext>
            </a:extLst>
          </p:cNvPr>
          <p:cNvGrpSpPr/>
          <p:nvPr/>
        </p:nvGrpSpPr>
        <p:grpSpPr>
          <a:xfrm rot="10800000">
            <a:off x="1189195" y="3491076"/>
            <a:ext cx="859536" cy="859536"/>
            <a:chOff x="3938400" y="3225600"/>
            <a:chExt cx="859536" cy="859536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E86FD40D-571C-757E-2793-56705B839F9D}"/>
                </a:ext>
              </a:extLst>
            </p:cNvPr>
            <p:cNvSpPr/>
            <p:nvPr/>
          </p:nvSpPr>
          <p:spPr>
            <a:xfrm>
              <a:off x="3938400" y="3225600"/>
              <a:ext cx="859536" cy="859536"/>
            </a:xfrm>
            <a:prstGeom prst="round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342731AB-B18C-0087-A261-B23A2258A56C}"/>
                </a:ext>
              </a:extLst>
            </p:cNvPr>
            <p:cNvSpPr/>
            <p:nvPr/>
          </p:nvSpPr>
          <p:spPr>
            <a:xfrm>
              <a:off x="4080132" y="3367332"/>
              <a:ext cx="576072" cy="57607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54EF7C5-BAF4-2508-E985-E8D542C0493C}"/>
                </a:ext>
              </a:extLst>
            </p:cNvPr>
            <p:cNvSpPr/>
            <p:nvPr/>
          </p:nvSpPr>
          <p:spPr>
            <a:xfrm>
              <a:off x="4321368" y="3762000"/>
              <a:ext cx="93600" cy="9360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3AD306A-3CE8-B3F0-FC9F-EACA7E847ADF}"/>
              </a:ext>
            </a:extLst>
          </p:cNvPr>
          <p:cNvGrpSpPr/>
          <p:nvPr/>
        </p:nvGrpSpPr>
        <p:grpSpPr>
          <a:xfrm>
            <a:off x="340181" y="4486721"/>
            <a:ext cx="640080" cy="640080"/>
            <a:chOff x="456732" y="2023434"/>
            <a:chExt cx="640080" cy="640080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ED2C19E-71C9-CFC8-FC69-B4A7979FF141}"/>
                </a:ext>
              </a:extLst>
            </p:cNvPr>
            <p:cNvSpPr/>
            <p:nvPr/>
          </p:nvSpPr>
          <p:spPr>
            <a:xfrm>
              <a:off x="456732" y="2023434"/>
              <a:ext cx="640080" cy="64008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7ACD258E-6599-4CF9-0F97-4DA7DEAB9C5E}"/>
                </a:ext>
              </a:extLst>
            </p:cNvPr>
            <p:cNvSpPr/>
            <p:nvPr/>
          </p:nvSpPr>
          <p:spPr>
            <a:xfrm>
              <a:off x="591606" y="2164554"/>
              <a:ext cx="365760" cy="36576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09E29A3-320A-536C-3F20-58294F0F4E13}"/>
                </a:ext>
              </a:extLst>
            </p:cNvPr>
            <p:cNvCxnSpPr>
              <a:stCxn id="35" idx="0"/>
            </p:cNvCxnSpPr>
            <p:nvPr/>
          </p:nvCxnSpPr>
          <p:spPr>
            <a:xfrm>
              <a:off x="774486" y="2164554"/>
              <a:ext cx="0" cy="17434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08F2B75-7ACB-2EFE-1754-96469CD9B26B}"/>
              </a:ext>
            </a:extLst>
          </p:cNvPr>
          <p:cNvGrpSpPr/>
          <p:nvPr/>
        </p:nvGrpSpPr>
        <p:grpSpPr>
          <a:xfrm>
            <a:off x="8394624" y="4482761"/>
            <a:ext cx="640080" cy="640080"/>
            <a:chOff x="456732" y="2023434"/>
            <a:chExt cx="640080" cy="64008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BCACBCF-E1CD-73B5-2E33-6D2FFC123209}"/>
                </a:ext>
              </a:extLst>
            </p:cNvPr>
            <p:cNvSpPr/>
            <p:nvPr/>
          </p:nvSpPr>
          <p:spPr>
            <a:xfrm>
              <a:off x="456732" y="2023434"/>
              <a:ext cx="640080" cy="64008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8759DDD5-2BA8-FA5F-EDFC-400FAC4FFEF5}"/>
                </a:ext>
              </a:extLst>
            </p:cNvPr>
            <p:cNvSpPr/>
            <p:nvPr/>
          </p:nvSpPr>
          <p:spPr>
            <a:xfrm>
              <a:off x="591606" y="2164554"/>
              <a:ext cx="365760" cy="36576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E6A35EB-128B-F2EE-3F7D-03AFD8DFDB90}"/>
                </a:ext>
              </a:extLst>
            </p:cNvPr>
            <p:cNvCxnSpPr>
              <a:stCxn id="41" idx="0"/>
            </p:cNvCxnSpPr>
            <p:nvPr/>
          </p:nvCxnSpPr>
          <p:spPr>
            <a:xfrm>
              <a:off x="774486" y="2164554"/>
              <a:ext cx="0" cy="17434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9035D3A-6977-FB1B-00C8-2AD8B22CF588}"/>
              </a:ext>
            </a:extLst>
          </p:cNvPr>
          <p:cNvGrpSpPr/>
          <p:nvPr/>
        </p:nvGrpSpPr>
        <p:grpSpPr>
          <a:xfrm rot="10800000">
            <a:off x="7465601" y="3491076"/>
            <a:ext cx="859536" cy="859536"/>
            <a:chOff x="3938400" y="3225600"/>
            <a:chExt cx="859536" cy="859536"/>
          </a:xfrm>
        </p:grpSpPr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2DBB0218-DF05-57A1-1299-47CFD4C0B661}"/>
                </a:ext>
              </a:extLst>
            </p:cNvPr>
            <p:cNvSpPr/>
            <p:nvPr/>
          </p:nvSpPr>
          <p:spPr>
            <a:xfrm>
              <a:off x="3938400" y="3225600"/>
              <a:ext cx="859536" cy="859536"/>
            </a:xfrm>
            <a:prstGeom prst="round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9DF49C68-FFE3-70CC-621C-FBA9B3E435A8}"/>
                </a:ext>
              </a:extLst>
            </p:cNvPr>
            <p:cNvSpPr/>
            <p:nvPr/>
          </p:nvSpPr>
          <p:spPr>
            <a:xfrm>
              <a:off x="4080132" y="3367332"/>
              <a:ext cx="576072" cy="57607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C3B3418-B35A-1E73-ACA5-59E790BC9225}"/>
                </a:ext>
              </a:extLst>
            </p:cNvPr>
            <p:cNvSpPr/>
            <p:nvPr/>
          </p:nvSpPr>
          <p:spPr>
            <a:xfrm>
              <a:off x="4321368" y="3762000"/>
              <a:ext cx="93600" cy="9360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01DB19F0-2442-3D89-6AB9-03AC8F7D2455}"/>
              </a:ext>
            </a:extLst>
          </p:cNvPr>
          <p:cNvGrpSpPr/>
          <p:nvPr/>
        </p:nvGrpSpPr>
        <p:grpSpPr>
          <a:xfrm>
            <a:off x="6331221" y="1972381"/>
            <a:ext cx="649224" cy="896112"/>
            <a:chOff x="8179776" y="398763"/>
            <a:chExt cx="649224" cy="896112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AC3601D3-5F2C-E464-2063-DAC4621D8D0C}"/>
                </a:ext>
              </a:extLst>
            </p:cNvPr>
            <p:cNvGrpSpPr/>
            <p:nvPr/>
          </p:nvGrpSpPr>
          <p:grpSpPr>
            <a:xfrm>
              <a:off x="8179776" y="398763"/>
              <a:ext cx="649224" cy="896112"/>
              <a:chOff x="6429132" y="3088800"/>
              <a:chExt cx="859536" cy="1197864"/>
            </a:xfrm>
          </p:grpSpPr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A75E4545-54DA-88E0-6529-19F4DE6036D3}"/>
                  </a:ext>
                </a:extLst>
              </p:cNvPr>
              <p:cNvSpPr/>
              <p:nvPr/>
            </p:nvSpPr>
            <p:spPr>
              <a:xfrm>
                <a:off x="6516000" y="3088800"/>
                <a:ext cx="685800" cy="1197864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CEEC8C76-2560-C5EB-BBFD-295DDE50DF15}"/>
                  </a:ext>
                </a:extLst>
              </p:cNvPr>
              <p:cNvSpPr/>
              <p:nvPr/>
            </p:nvSpPr>
            <p:spPr>
              <a:xfrm>
                <a:off x="6429132" y="3257964"/>
                <a:ext cx="859536" cy="859536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</p:spPr>
            <p:style>
              <a:lnRef idx="2">
                <a:schemeClr val="accent3">
                  <a:shade val="15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9575AC53-61CA-7A9C-4927-35459110951D}"/>
                  </a:ext>
                </a:extLst>
              </p:cNvPr>
              <p:cNvSpPr/>
              <p:nvPr/>
            </p:nvSpPr>
            <p:spPr>
              <a:xfrm>
                <a:off x="6744600" y="3573432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3">
                  <a:shade val="15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FCF7139-5949-EBCC-CB75-7E4F5ADC3029}"/>
                </a:ext>
              </a:extLst>
            </p:cNvPr>
            <p:cNvSpPr/>
            <p:nvPr/>
          </p:nvSpPr>
          <p:spPr>
            <a:xfrm>
              <a:off x="8418055" y="690833"/>
              <a:ext cx="172666" cy="171014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02557777-C3FF-27CB-5DD7-53764AA0B1A3}"/>
              </a:ext>
            </a:extLst>
          </p:cNvPr>
          <p:cNvGrpSpPr/>
          <p:nvPr/>
        </p:nvGrpSpPr>
        <p:grpSpPr>
          <a:xfrm>
            <a:off x="7574043" y="1972381"/>
            <a:ext cx="649224" cy="896112"/>
            <a:chOff x="8179776" y="398763"/>
            <a:chExt cx="649224" cy="896112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AB2CD1DD-1EF5-10FC-CDA0-D016E1C1DB7B}"/>
                </a:ext>
              </a:extLst>
            </p:cNvPr>
            <p:cNvGrpSpPr/>
            <p:nvPr/>
          </p:nvGrpSpPr>
          <p:grpSpPr>
            <a:xfrm>
              <a:off x="8179776" y="398763"/>
              <a:ext cx="649224" cy="896112"/>
              <a:chOff x="6429132" y="3088800"/>
              <a:chExt cx="859536" cy="1197864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9CA9D5E2-801E-141B-24C6-34C977ABA6FF}"/>
                  </a:ext>
                </a:extLst>
              </p:cNvPr>
              <p:cNvSpPr/>
              <p:nvPr/>
            </p:nvSpPr>
            <p:spPr>
              <a:xfrm>
                <a:off x="6516000" y="3088800"/>
                <a:ext cx="685800" cy="1197864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16398214-F619-D1CF-A76C-4D71B3FFEC1B}"/>
                  </a:ext>
                </a:extLst>
              </p:cNvPr>
              <p:cNvSpPr/>
              <p:nvPr/>
            </p:nvSpPr>
            <p:spPr>
              <a:xfrm>
                <a:off x="6429132" y="3257964"/>
                <a:ext cx="859536" cy="859536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</p:spPr>
            <p:style>
              <a:lnRef idx="2">
                <a:schemeClr val="accent3">
                  <a:shade val="15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844559BE-CD3F-A915-7DB4-06D5D71540DE}"/>
                  </a:ext>
                </a:extLst>
              </p:cNvPr>
              <p:cNvSpPr/>
              <p:nvPr/>
            </p:nvSpPr>
            <p:spPr>
              <a:xfrm>
                <a:off x="6744600" y="3573432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3">
                  <a:shade val="15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5C8AD216-5BE2-0BBF-D5FC-B658E1D8197E}"/>
                </a:ext>
              </a:extLst>
            </p:cNvPr>
            <p:cNvSpPr/>
            <p:nvPr/>
          </p:nvSpPr>
          <p:spPr>
            <a:xfrm>
              <a:off x="8418055" y="690833"/>
              <a:ext cx="172666" cy="171014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24557E7-FBCD-1908-EC8B-4857FB6DB7EC}"/>
              </a:ext>
            </a:extLst>
          </p:cNvPr>
          <p:cNvGrpSpPr/>
          <p:nvPr/>
        </p:nvGrpSpPr>
        <p:grpSpPr>
          <a:xfrm>
            <a:off x="6121670" y="3732371"/>
            <a:ext cx="365760" cy="365760"/>
            <a:chOff x="2055504" y="514026"/>
            <a:chExt cx="365760" cy="365760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63AE20A3-4F6D-35F4-3C35-5BE9F48D8DFC}"/>
                </a:ext>
              </a:extLst>
            </p:cNvPr>
            <p:cNvSpPr/>
            <p:nvPr/>
          </p:nvSpPr>
          <p:spPr>
            <a:xfrm>
              <a:off x="2055504" y="514026"/>
              <a:ext cx="365760" cy="36576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FD05D54F-1E34-4A8C-5E02-AFD10F984CD0}"/>
                </a:ext>
              </a:extLst>
            </p:cNvPr>
            <p:cNvSpPr/>
            <p:nvPr/>
          </p:nvSpPr>
          <p:spPr>
            <a:xfrm>
              <a:off x="2166312" y="628326"/>
              <a:ext cx="137160" cy="13716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D9F7523C-872F-115B-E299-9B47D379A9F2}"/>
                </a:ext>
              </a:extLst>
            </p:cNvPr>
            <p:cNvSpPr/>
            <p:nvPr/>
          </p:nvSpPr>
          <p:spPr>
            <a:xfrm>
              <a:off x="2148024" y="674444"/>
              <a:ext cx="173736" cy="173736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EF4F18FB-92F7-9666-5296-E1B2749663DC}"/>
              </a:ext>
            </a:extLst>
          </p:cNvPr>
          <p:cNvGrpSpPr/>
          <p:nvPr/>
        </p:nvGrpSpPr>
        <p:grpSpPr>
          <a:xfrm>
            <a:off x="2841735" y="3732371"/>
            <a:ext cx="365760" cy="365760"/>
            <a:chOff x="2055504" y="514026"/>
            <a:chExt cx="365760" cy="365760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9DEA2CE0-5826-32F1-46C7-485A2F1F4113}"/>
                </a:ext>
              </a:extLst>
            </p:cNvPr>
            <p:cNvSpPr/>
            <p:nvPr/>
          </p:nvSpPr>
          <p:spPr>
            <a:xfrm>
              <a:off x="2055504" y="514026"/>
              <a:ext cx="365760" cy="36576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CF7C540D-E109-C378-87C1-257C752B1A94}"/>
                </a:ext>
              </a:extLst>
            </p:cNvPr>
            <p:cNvSpPr/>
            <p:nvPr/>
          </p:nvSpPr>
          <p:spPr>
            <a:xfrm>
              <a:off x="2166312" y="628326"/>
              <a:ext cx="137160" cy="13716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5F61E195-46CE-8FDA-ECC9-6229E051EFBB}"/>
                </a:ext>
              </a:extLst>
            </p:cNvPr>
            <p:cNvSpPr/>
            <p:nvPr/>
          </p:nvSpPr>
          <p:spPr>
            <a:xfrm>
              <a:off x="2148024" y="674444"/>
              <a:ext cx="173736" cy="173736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7" name="Oval 96">
            <a:extLst>
              <a:ext uri="{FF2B5EF4-FFF2-40B4-BE49-F238E27FC236}">
                <a16:creationId xmlns:a16="http://schemas.microsoft.com/office/drawing/2014/main" id="{69F7B056-17A3-3F5E-2501-7EBE5A34ECEB}"/>
              </a:ext>
            </a:extLst>
          </p:cNvPr>
          <p:cNvSpPr/>
          <p:nvPr/>
        </p:nvSpPr>
        <p:spPr>
          <a:xfrm>
            <a:off x="5194728" y="1459334"/>
            <a:ext cx="182880" cy="18288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E1AC3159-C24E-91A0-7BEA-75B9961032B3}"/>
              </a:ext>
            </a:extLst>
          </p:cNvPr>
          <p:cNvSpPr/>
          <p:nvPr/>
        </p:nvSpPr>
        <p:spPr>
          <a:xfrm>
            <a:off x="5198014" y="446209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A1AD86E9-D263-3695-2574-7D8FC7DF667D}"/>
              </a:ext>
            </a:extLst>
          </p:cNvPr>
          <p:cNvSpPr/>
          <p:nvPr/>
        </p:nvSpPr>
        <p:spPr>
          <a:xfrm>
            <a:off x="5194728" y="963349"/>
            <a:ext cx="182880" cy="1828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30371A6-AFD9-7727-233C-004EF87F783A}"/>
              </a:ext>
            </a:extLst>
          </p:cNvPr>
          <p:cNvGrpSpPr/>
          <p:nvPr/>
        </p:nvGrpSpPr>
        <p:grpSpPr>
          <a:xfrm>
            <a:off x="818863" y="2159899"/>
            <a:ext cx="512064" cy="512064"/>
            <a:chOff x="174426" y="102394"/>
            <a:chExt cx="512064" cy="512064"/>
          </a:xfrm>
        </p:grpSpPr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C546FEFA-A146-49D0-2605-FE6EA7CD4F80}"/>
                </a:ext>
              </a:extLst>
            </p:cNvPr>
            <p:cNvSpPr/>
            <p:nvPr/>
          </p:nvSpPr>
          <p:spPr>
            <a:xfrm>
              <a:off x="174426" y="102394"/>
              <a:ext cx="512064" cy="51206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FE375244-BA95-2741-31CD-82F5F027BD4A}"/>
                </a:ext>
              </a:extLst>
            </p:cNvPr>
            <p:cNvSpPr/>
            <p:nvPr/>
          </p:nvSpPr>
          <p:spPr>
            <a:xfrm>
              <a:off x="256722" y="184690"/>
              <a:ext cx="347472" cy="347472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F14CE3A-E0C0-3379-8FEB-7B620B259EE7}"/>
              </a:ext>
            </a:extLst>
          </p:cNvPr>
          <p:cNvGrpSpPr/>
          <p:nvPr/>
        </p:nvGrpSpPr>
        <p:grpSpPr>
          <a:xfrm>
            <a:off x="1874314" y="2157723"/>
            <a:ext cx="512064" cy="512064"/>
            <a:chOff x="174426" y="102394"/>
            <a:chExt cx="512064" cy="512064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B36B3AD4-10A3-40A9-236E-1AEDE576E37C}"/>
                </a:ext>
              </a:extLst>
            </p:cNvPr>
            <p:cNvSpPr/>
            <p:nvPr/>
          </p:nvSpPr>
          <p:spPr>
            <a:xfrm>
              <a:off x="174426" y="102394"/>
              <a:ext cx="512064" cy="51206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CC0DAC49-53E5-1EFE-EABC-7CE52FA83BA9}"/>
                </a:ext>
              </a:extLst>
            </p:cNvPr>
            <p:cNvSpPr/>
            <p:nvPr/>
          </p:nvSpPr>
          <p:spPr>
            <a:xfrm>
              <a:off x="256722" y="184690"/>
              <a:ext cx="347472" cy="347472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7C749383-EAAF-2D9A-4987-B5CE159A5ABE}"/>
              </a:ext>
            </a:extLst>
          </p:cNvPr>
          <p:cNvGrpSpPr/>
          <p:nvPr/>
        </p:nvGrpSpPr>
        <p:grpSpPr>
          <a:xfrm>
            <a:off x="1362931" y="2683466"/>
            <a:ext cx="512064" cy="512064"/>
            <a:chOff x="174426" y="102394"/>
            <a:chExt cx="512064" cy="512064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4EEF68BD-DDD4-DDFD-B8A6-D3960AC3F821}"/>
                </a:ext>
              </a:extLst>
            </p:cNvPr>
            <p:cNvSpPr/>
            <p:nvPr/>
          </p:nvSpPr>
          <p:spPr>
            <a:xfrm>
              <a:off x="174426" y="102394"/>
              <a:ext cx="512064" cy="51206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12FCD98F-6E1C-7CEA-ACCF-47A7BF5A3835}"/>
                </a:ext>
              </a:extLst>
            </p:cNvPr>
            <p:cNvSpPr/>
            <p:nvPr/>
          </p:nvSpPr>
          <p:spPr>
            <a:xfrm>
              <a:off x="256722" y="184690"/>
              <a:ext cx="347472" cy="347472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311DC42A-BB26-984C-233F-1EA2502131E3}"/>
              </a:ext>
            </a:extLst>
          </p:cNvPr>
          <p:cNvGrpSpPr/>
          <p:nvPr/>
        </p:nvGrpSpPr>
        <p:grpSpPr>
          <a:xfrm>
            <a:off x="1362931" y="1647835"/>
            <a:ext cx="512064" cy="512064"/>
            <a:chOff x="174426" y="102394"/>
            <a:chExt cx="512064" cy="512064"/>
          </a:xfrm>
        </p:grpSpPr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EF2E6F10-48EA-AB4C-2257-2A0B31D968F9}"/>
                </a:ext>
              </a:extLst>
            </p:cNvPr>
            <p:cNvSpPr/>
            <p:nvPr/>
          </p:nvSpPr>
          <p:spPr>
            <a:xfrm>
              <a:off x="174426" y="102394"/>
              <a:ext cx="512064" cy="51206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62B9F8A3-1430-CECD-F50E-F39214332D64}"/>
                </a:ext>
              </a:extLst>
            </p:cNvPr>
            <p:cNvSpPr/>
            <p:nvPr/>
          </p:nvSpPr>
          <p:spPr>
            <a:xfrm>
              <a:off x="256722" y="184690"/>
              <a:ext cx="347472" cy="347472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0E4A4F2-AEF5-524B-3127-6D8C6FFEDFF4}"/>
              </a:ext>
            </a:extLst>
          </p:cNvPr>
          <p:cNvSpPr/>
          <p:nvPr/>
        </p:nvSpPr>
        <p:spPr>
          <a:xfrm>
            <a:off x="1161763" y="632209"/>
            <a:ext cx="914400" cy="8456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6263E46-73CD-BC61-A18B-6C9501A7DA5E}"/>
              </a:ext>
            </a:extLst>
          </p:cNvPr>
          <p:cNvSpPr/>
          <p:nvPr/>
        </p:nvSpPr>
        <p:spPr>
          <a:xfrm>
            <a:off x="6535053" y="1447531"/>
            <a:ext cx="182880" cy="18288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42FD851-151C-215A-40E7-7BDF64220CB2}"/>
              </a:ext>
            </a:extLst>
          </p:cNvPr>
          <p:cNvSpPr/>
          <p:nvPr/>
        </p:nvSpPr>
        <p:spPr>
          <a:xfrm>
            <a:off x="6538339" y="434406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CDF0EDA-CE50-4140-7FF5-0094F3EF5640}"/>
              </a:ext>
            </a:extLst>
          </p:cNvPr>
          <p:cNvSpPr/>
          <p:nvPr/>
        </p:nvSpPr>
        <p:spPr>
          <a:xfrm>
            <a:off x="6535053" y="951546"/>
            <a:ext cx="182880" cy="1828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C9A5EE3-4318-AB06-D9B2-5B359ED276E3}"/>
              </a:ext>
            </a:extLst>
          </p:cNvPr>
          <p:cNvSpPr/>
          <p:nvPr/>
        </p:nvSpPr>
        <p:spPr>
          <a:xfrm>
            <a:off x="7816118" y="1447531"/>
            <a:ext cx="182880" cy="18288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2BF5F0D-9401-2FD2-E981-1DBF5BFA5C11}"/>
              </a:ext>
            </a:extLst>
          </p:cNvPr>
          <p:cNvSpPr/>
          <p:nvPr/>
        </p:nvSpPr>
        <p:spPr>
          <a:xfrm>
            <a:off x="7819404" y="434406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D9F9CB0-B1D0-084A-63BC-15F3E8995810}"/>
              </a:ext>
            </a:extLst>
          </p:cNvPr>
          <p:cNvSpPr/>
          <p:nvPr/>
        </p:nvSpPr>
        <p:spPr>
          <a:xfrm>
            <a:off x="7816118" y="951546"/>
            <a:ext cx="182880" cy="1828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764F22D-6542-2232-BD85-F4112820C27E}"/>
              </a:ext>
            </a:extLst>
          </p:cNvPr>
          <p:cNvSpPr/>
          <p:nvPr/>
        </p:nvSpPr>
        <p:spPr>
          <a:xfrm>
            <a:off x="3874064" y="1447531"/>
            <a:ext cx="182880" cy="18288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377FCFE-1701-FC36-F44A-1153B34F13CB}"/>
              </a:ext>
            </a:extLst>
          </p:cNvPr>
          <p:cNvSpPr/>
          <p:nvPr/>
        </p:nvSpPr>
        <p:spPr>
          <a:xfrm>
            <a:off x="3877350" y="434406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BB740CB-B1A2-239E-63E1-E5E4FC2C7E80}"/>
              </a:ext>
            </a:extLst>
          </p:cNvPr>
          <p:cNvSpPr/>
          <p:nvPr/>
        </p:nvSpPr>
        <p:spPr>
          <a:xfrm>
            <a:off x="3874064" y="951546"/>
            <a:ext cx="182880" cy="1828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73D46F66-C0F6-7A52-3E4D-D9AE97500D73}"/>
              </a:ext>
            </a:extLst>
          </p:cNvPr>
          <p:cNvSpPr/>
          <p:nvPr/>
        </p:nvSpPr>
        <p:spPr>
          <a:xfrm>
            <a:off x="7182518" y="2685613"/>
            <a:ext cx="182880" cy="18288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894C5048-7B36-9FB1-18D0-836D70EA77D5}"/>
              </a:ext>
            </a:extLst>
          </p:cNvPr>
          <p:cNvSpPr/>
          <p:nvPr/>
        </p:nvSpPr>
        <p:spPr>
          <a:xfrm>
            <a:off x="7185804" y="1977019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5FB63AE4-2E67-90EB-BF63-DD6B70F9836A}"/>
              </a:ext>
            </a:extLst>
          </p:cNvPr>
          <p:cNvSpPr/>
          <p:nvPr/>
        </p:nvSpPr>
        <p:spPr>
          <a:xfrm>
            <a:off x="5901453" y="2685613"/>
            <a:ext cx="182880" cy="18288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A806EB03-D8E0-FF9E-0B69-4D61B36F1D7E}"/>
              </a:ext>
            </a:extLst>
          </p:cNvPr>
          <p:cNvSpPr/>
          <p:nvPr/>
        </p:nvSpPr>
        <p:spPr>
          <a:xfrm>
            <a:off x="5904739" y="1977019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CD1552D-4332-0F21-F1B9-AFCB7B907C0F}"/>
              </a:ext>
            </a:extLst>
          </p:cNvPr>
          <p:cNvSpPr/>
          <p:nvPr/>
        </p:nvSpPr>
        <p:spPr>
          <a:xfrm>
            <a:off x="6882043" y="3818827"/>
            <a:ext cx="182880" cy="18288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F7CA0E89-4261-C188-2057-D90141B44F18}"/>
              </a:ext>
            </a:extLst>
          </p:cNvPr>
          <p:cNvSpPr/>
          <p:nvPr/>
        </p:nvSpPr>
        <p:spPr>
          <a:xfrm>
            <a:off x="8475332" y="2685613"/>
            <a:ext cx="182880" cy="18288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40106A80-FE9F-45CD-6B26-3E79F359AEB5}"/>
              </a:ext>
            </a:extLst>
          </p:cNvPr>
          <p:cNvSpPr/>
          <p:nvPr/>
        </p:nvSpPr>
        <p:spPr>
          <a:xfrm>
            <a:off x="8478618" y="1977019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101103B3-2ACA-41CF-6FD3-ECAC4FECA76C}"/>
              </a:ext>
            </a:extLst>
          </p:cNvPr>
          <p:cNvSpPr/>
          <p:nvPr/>
        </p:nvSpPr>
        <p:spPr>
          <a:xfrm>
            <a:off x="2354023" y="3818827"/>
            <a:ext cx="182880" cy="18288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07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>
            <a:extLst>
              <a:ext uri="{FF2B5EF4-FFF2-40B4-BE49-F238E27FC236}">
                <a16:creationId xmlns:a16="http://schemas.microsoft.com/office/drawing/2014/main" id="{0886807C-8716-5598-F1CA-71D2E202340B}"/>
              </a:ext>
            </a:extLst>
          </p:cNvPr>
          <p:cNvSpPr/>
          <p:nvPr/>
        </p:nvSpPr>
        <p:spPr>
          <a:xfrm>
            <a:off x="3678851" y="953460"/>
            <a:ext cx="914400" cy="8456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97EB118-8C85-6A0B-09D3-D196F5628F65}"/>
              </a:ext>
            </a:extLst>
          </p:cNvPr>
          <p:cNvSpPr/>
          <p:nvPr/>
        </p:nvSpPr>
        <p:spPr>
          <a:xfrm>
            <a:off x="0" y="0"/>
            <a:ext cx="9372600" cy="5486400"/>
          </a:xfrm>
          <a:prstGeom prst="roundRect">
            <a:avLst>
              <a:gd name="adj" fmla="val 836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19F54F6-B376-2F99-0264-BCE5E3F340F2}"/>
              </a:ext>
            </a:extLst>
          </p:cNvPr>
          <p:cNvGrpSpPr/>
          <p:nvPr/>
        </p:nvGrpSpPr>
        <p:grpSpPr>
          <a:xfrm>
            <a:off x="8017813" y="2909268"/>
            <a:ext cx="859536" cy="1197864"/>
            <a:chOff x="6429132" y="3088800"/>
            <a:chExt cx="859536" cy="119786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372234F-E1C5-0566-BE16-7131BFB8F75A}"/>
                </a:ext>
              </a:extLst>
            </p:cNvPr>
            <p:cNvSpPr/>
            <p:nvPr/>
          </p:nvSpPr>
          <p:spPr>
            <a:xfrm>
              <a:off x="6516000" y="3088800"/>
              <a:ext cx="685800" cy="1197864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1493F4F-A2AF-92D3-95A7-1957842571B6}"/>
                </a:ext>
              </a:extLst>
            </p:cNvPr>
            <p:cNvSpPr/>
            <p:nvPr/>
          </p:nvSpPr>
          <p:spPr>
            <a:xfrm>
              <a:off x="6429132" y="3257964"/>
              <a:ext cx="859536" cy="85953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772EBDB-635E-64A6-4A90-992C16ADF8D4}"/>
                </a:ext>
              </a:extLst>
            </p:cNvPr>
            <p:cNvSpPr/>
            <p:nvPr/>
          </p:nvSpPr>
          <p:spPr>
            <a:xfrm>
              <a:off x="6744600" y="3573432"/>
              <a:ext cx="228600" cy="22860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6A6B3-1EEF-035F-28D5-9A52B5999153}"/>
              </a:ext>
            </a:extLst>
          </p:cNvPr>
          <p:cNvGrpSpPr/>
          <p:nvPr/>
        </p:nvGrpSpPr>
        <p:grpSpPr>
          <a:xfrm>
            <a:off x="6549821" y="3318309"/>
            <a:ext cx="859536" cy="1197864"/>
            <a:chOff x="6429132" y="3088800"/>
            <a:chExt cx="859536" cy="119786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B3B970-8BC4-2106-11E9-56CBC97DC6D1}"/>
                </a:ext>
              </a:extLst>
            </p:cNvPr>
            <p:cNvSpPr/>
            <p:nvPr/>
          </p:nvSpPr>
          <p:spPr>
            <a:xfrm>
              <a:off x="6516000" y="3088800"/>
              <a:ext cx="685800" cy="1197864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9509928-A124-CA67-2457-E8A1058055EC}"/>
                </a:ext>
              </a:extLst>
            </p:cNvPr>
            <p:cNvSpPr/>
            <p:nvPr/>
          </p:nvSpPr>
          <p:spPr>
            <a:xfrm>
              <a:off x="6429132" y="3257964"/>
              <a:ext cx="859536" cy="85953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9F4E992-92F7-66B5-3669-81006FF59839}"/>
                </a:ext>
              </a:extLst>
            </p:cNvPr>
            <p:cNvSpPr/>
            <p:nvPr/>
          </p:nvSpPr>
          <p:spPr>
            <a:xfrm>
              <a:off x="6744600" y="3573432"/>
              <a:ext cx="228600" cy="22860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177BCA5-B881-D5E8-C363-96D49D768257}"/>
              </a:ext>
            </a:extLst>
          </p:cNvPr>
          <p:cNvGrpSpPr/>
          <p:nvPr/>
        </p:nvGrpSpPr>
        <p:grpSpPr>
          <a:xfrm>
            <a:off x="8010153" y="1577310"/>
            <a:ext cx="859536" cy="1197864"/>
            <a:chOff x="6429132" y="3088800"/>
            <a:chExt cx="859536" cy="119786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8DF8E76-7CC2-1B1D-6DA3-6887B88C7B17}"/>
                </a:ext>
              </a:extLst>
            </p:cNvPr>
            <p:cNvSpPr/>
            <p:nvPr/>
          </p:nvSpPr>
          <p:spPr>
            <a:xfrm>
              <a:off x="6516000" y="3088800"/>
              <a:ext cx="685800" cy="1197864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DF17265-D279-276A-95ED-F9EA60D3466D}"/>
                </a:ext>
              </a:extLst>
            </p:cNvPr>
            <p:cNvSpPr/>
            <p:nvPr/>
          </p:nvSpPr>
          <p:spPr>
            <a:xfrm>
              <a:off x="6429132" y="3257964"/>
              <a:ext cx="859536" cy="85953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046DC88-3E02-B273-4D92-1BEB3C8E0689}"/>
                </a:ext>
              </a:extLst>
            </p:cNvPr>
            <p:cNvSpPr/>
            <p:nvPr/>
          </p:nvSpPr>
          <p:spPr>
            <a:xfrm>
              <a:off x="6744600" y="3573432"/>
              <a:ext cx="228600" cy="22860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5FC18F1-48AF-CD81-35AF-E87C73F262CA}"/>
              </a:ext>
            </a:extLst>
          </p:cNvPr>
          <p:cNvGrpSpPr/>
          <p:nvPr/>
        </p:nvGrpSpPr>
        <p:grpSpPr>
          <a:xfrm>
            <a:off x="6647706" y="1539684"/>
            <a:ext cx="859536" cy="1197864"/>
            <a:chOff x="6429132" y="3088800"/>
            <a:chExt cx="859536" cy="1197864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8C01DDE-FA7F-5CFD-3C68-E4E6B53B95AE}"/>
                </a:ext>
              </a:extLst>
            </p:cNvPr>
            <p:cNvSpPr/>
            <p:nvPr/>
          </p:nvSpPr>
          <p:spPr>
            <a:xfrm>
              <a:off x="6516000" y="3088800"/>
              <a:ext cx="685800" cy="1197864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E41B1D92-1AA5-71A8-EAF4-0AEEA4967BCF}"/>
                </a:ext>
              </a:extLst>
            </p:cNvPr>
            <p:cNvSpPr/>
            <p:nvPr/>
          </p:nvSpPr>
          <p:spPr>
            <a:xfrm>
              <a:off x="6429132" y="3257964"/>
              <a:ext cx="859536" cy="85953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B456B52-B1AD-D17A-D726-B29BF660EECF}"/>
                </a:ext>
              </a:extLst>
            </p:cNvPr>
            <p:cNvSpPr/>
            <p:nvPr/>
          </p:nvSpPr>
          <p:spPr>
            <a:xfrm>
              <a:off x="6744600" y="3573432"/>
              <a:ext cx="228600" cy="22860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1E1BF83-3071-9DD7-53EA-8C7AB19EBAED}"/>
              </a:ext>
            </a:extLst>
          </p:cNvPr>
          <p:cNvGrpSpPr/>
          <p:nvPr/>
        </p:nvGrpSpPr>
        <p:grpSpPr>
          <a:xfrm>
            <a:off x="3460348" y="1621980"/>
            <a:ext cx="1371600" cy="1371600"/>
            <a:chOff x="3700800" y="1692000"/>
            <a:chExt cx="1371600" cy="137160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49EDD6B-0DD9-FF44-DEDC-D53BFAF4BCF7}"/>
                </a:ext>
              </a:extLst>
            </p:cNvPr>
            <p:cNvSpPr/>
            <p:nvPr/>
          </p:nvSpPr>
          <p:spPr>
            <a:xfrm>
              <a:off x="3700800" y="1692000"/>
              <a:ext cx="1371600" cy="137160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2A2052ED-5A58-B5DA-C941-EC0EA114AE69}"/>
                </a:ext>
              </a:extLst>
            </p:cNvPr>
            <p:cNvSpPr/>
            <p:nvPr/>
          </p:nvSpPr>
          <p:spPr>
            <a:xfrm>
              <a:off x="3956832" y="1948032"/>
              <a:ext cx="859536" cy="859536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92F8A5B-EF03-D6E2-0F3D-8B1DA87C643A}"/>
              </a:ext>
            </a:extLst>
          </p:cNvPr>
          <p:cNvGrpSpPr/>
          <p:nvPr/>
        </p:nvGrpSpPr>
        <p:grpSpPr>
          <a:xfrm>
            <a:off x="5421811" y="1909134"/>
            <a:ext cx="859536" cy="859536"/>
            <a:chOff x="3938400" y="3225600"/>
            <a:chExt cx="859536" cy="859536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E86FD40D-571C-757E-2793-56705B839F9D}"/>
                </a:ext>
              </a:extLst>
            </p:cNvPr>
            <p:cNvSpPr/>
            <p:nvPr/>
          </p:nvSpPr>
          <p:spPr>
            <a:xfrm>
              <a:off x="3938400" y="3225600"/>
              <a:ext cx="859536" cy="859536"/>
            </a:xfrm>
            <a:prstGeom prst="round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342731AB-B18C-0087-A261-B23A2258A56C}"/>
                </a:ext>
              </a:extLst>
            </p:cNvPr>
            <p:cNvSpPr/>
            <p:nvPr/>
          </p:nvSpPr>
          <p:spPr>
            <a:xfrm>
              <a:off x="4080132" y="3367332"/>
              <a:ext cx="576072" cy="57607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54EF7C5-BAF4-2508-E985-E8D542C0493C}"/>
                </a:ext>
              </a:extLst>
            </p:cNvPr>
            <p:cNvSpPr/>
            <p:nvPr/>
          </p:nvSpPr>
          <p:spPr>
            <a:xfrm>
              <a:off x="4321368" y="3762000"/>
              <a:ext cx="93600" cy="9360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3AD306A-3CE8-B3F0-FC9F-EACA7E847ADF}"/>
              </a:ext>
            </a:extLst>
          </p:cNvPr>
          <p:cNvGrpSpPr/>
          <p:nvPr/>
        </p:nvGrpSpPr>
        <p:grpSpPr>
          <a:xfrm>
            <a:off x="383796" y="4505877"/>
            <a:ext cx="640080" cy="640080"/>
            <a:chOff x="456732" y="2023434"/>
            <a:chExt cx="640080" cy="640080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ED2C19E-71C9-CFC8-FC69-B4A7979FF141}"/>
                </a:ext>
              </a:extLst>
            </p:cNvPr>
            <p:cNvSpPr/>
            <p:nvPr/>
          </p:nvSpPr>
          <p:spPr>
            <a:xfrm>
              <a:off x="456732" y="2023434"/>
              <a:ext cx="640080" cy="64008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7ACD258E-6599-4CF9-0F97-4DA7DEAB9C5E}"/>
                </a:ext>
              </a:extLst>
            </p:cNvPr>
            <p:cNvSpPr/>
            <p:nvPr/>
          </p:nvSpPr>
          <p:spPr>
            <a:xfrm>
              <a:off x="591606" y="2164554"/>
              <a:ext cx="365760" cy="36576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09E29A3-320A-536C-3F20-58294F0F4E13}"/>
                </a:ext>
              </a:extLst>
            </p:cNvPr>
            <p:cNvCxnSpPr>
              <a:stCxn id="35" idx="0"/>
            </p:cNvCxnSpPr>
            <p:nvPr/>
          </p:nvCxnSpPr>
          <p:spPr>
            <a:xfrm>
              <a:off x="774486" y="2164554"/>
              <a:ext cx="0" cy="17434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08F2B75-7ACB-2EFE-1754-96469CD9B26B}"/>
              </a:ext>
            </a:extLst>
          </p:cNvPr>
          <p:cNvGrpSpPr/>
          <p:nvPr/>
        </p:nvGrpSpPr>
        <p:grpSpPr>
          <a:xfrm>
            <a:off x="8488224" y="4533161"/>
            <a:ext cx="640080" cy="640080"/>
            <a:chOff x="456732" y="2023434"/>
            <a:chExt cx="640080" cy="64008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BCACBCF-E1CD-73B5-2E33-6D2FFC123209}"/>
                </a:ext>
              </a:extLst>
            </p:cNvPr>
            <p:cNvSpPr/>
            <p:nvPr/>
          </p:nvSpPr>
          <p:spPr>
            <a:xfrm>
              <a:off x="456732" y="2023434"/>
              <a:ext cx="640080" cy="64008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8759DDD5-2BA8-FA5F-EDFC-400FAC4FFEF5}"/>
                </a:ext>
              </a:extLst>
            </p:cNvPr>
            <p:cNvSpPr/>
            <p:nvPr/>
          </p:nvSpPr>
          <p:spPr>
            <a:xfrm>
              <a:off x="591606" y="2164554"/>
              <a:ext cx="365760" cy="36576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E6A35EB-128B-F2EE-3F7D-03AFD8DFDB90}"/>
                </a:ext>
              </a:extLst>
            </p:cNvPr>
            <p:cNvCxnSpPr>
              <a:stCxn id="41" idx="0"/>
            </p:cNvCxnSpPr>
            <p:nvPr/>
          </p:nvCxnSpPr>
          <p:spPr>
            <a:xfrm>
              <a:off x="774486" y="2164554"/>
              <a:ext cx="0" cy="17434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9035D3A-6977-FB1B-00C8-2AD8B22CF588}"/>
              </a:ext>
            </a:extLst>
          </p:cNvPr>
          <p:cNvGrpSpPr/>
          <p:nvPr/>
        </p:nvGrpSpPr>
        <p:grpSpPr>
          <a:xfrm>
            <a:off x="5385731" y="417051"/>
            <a:ext cx="859536" cy="859536"/>
            <a:chOff x="3938400" y="3225600"/>
            <a:chExt cx="859536" cy="859536"/>
          </a:xfrm>
        </p:grpSpPr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2DBB0218-DF05-57A1-1299-47CFD4C0B661}"/>
                </a:ext>
              </a:extLst>
            </p:cNvPr>
            <p:cNvSpPr/>
            <p:nvPr/>
          </p:nvSpPr>
          <p:spPr>
            <a:xfrm>
              <a:off x="3938400" y="3225600"/>
              <a:ext cx="859536" cy="859536"/>
            </a:xfrm>
            <a:prstGeom prst="round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9DF49C68-FFE3-70CC-621C-FBA9B3E435A8}"/>
                </a:ext>
              </a:extLst>
            </p:cNvPr>
            <p:cNvSpPr/>
            <p:nvPr/>
          </p:nvSpPr>
          <p:spPr>
            <a:xfrm>
              <a:off x="4080132" y="3367332"/>
              <a:ext cx="576072" cy="57607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C3B3418-B35A-1E73-ACA5-59E790BC9225}"/>
                </a:ext>
              </a:extLst>
            </p:cNvPr>
            <p:cNvSpPr/>
            <p:nvPr/>
          </p:nvSpPr>
          <p:spPr>
            <a:xfrm>
              <a:off x="4321368" y="3762000"/>
              <a:ext cx="93600" cy="9360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01DB19F0-2442-3D89-6AB9-03AC8F7D2455}"/>
              </a:ext>
            </a:extLst>
          </p:cNvPr>
          <p:cNvGrpSpPr/>
          <p:nvPr/>
        </p:nvGrpSpPr>
        <p:grpSpPr>
          <a:xfrm>
            <a:off x="8179776" y="398763"/>
            <a:ext cx="649224" cy="896112"/>
            <a:chOff x="8179776" y="398763"/>
            <a:chExt cx="649224" cy="896112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AC3601D3-5F2C-E464-2063-DAC4621D8D0C}"/>
                </a:ext>
              </a:extLst>
            </p:cNvPr>
            <p:cNvGrpSpPr/>
            <p:nvPr/>
          </p:nvGrpSpPr>
          <p:grpSpPr>
            <a:xfrm>
              <a:off x="8179776" y="398763"/>
              <a:ext cx="649224" cy="896112"/>
              <a:chOff x="6429132" y="3088800"/>
              <a:chExt cx="859536" cy="1197864"/>
            </a:xfrm>
          </p:grpSpPr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A75E4545-54DA-88E0-6529-19F4DE6036D3}"/>
                  </a:ext>
                </a:extLst>
              </p:cNvPr>
              <p:cNvSpPr/>
              <p:nvPr/>
            </p:nvSpPr>
            <p:spPr>
              <a:xfrm>
                <a:off x="6516000" y="3088800"/>
                <a:ext cx="685800" cy="1197864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CEEC8C76-2560-C5EB-BBFD-295DDE50DF15}"/>
                  </a:ext>
                </a:extLst>
              </p:cNvPr>
              <p:cNvSpPr/>
              <p:nvPr/>
            </p:nvSpPr>
            <p:spPr>
              <a:xfrm>
                <a:off x="6429132" y="3257964"/>
                <a:ext cx="859536" cy="859536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</p:spPr>
            <p:style>
              <a:lnRef idx="2">
                <a:schemeClr val="accent3">
                  <a:shade val="15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9575AC53-61CA-7A9C-4927-35459110951D}"/>
                  </a:ext>
                </a:extLst>
              </p:cNvPr>
              <p:cNvSpPr/>
              <p:nvPr/>
            </p:nvSpPr>
            <p:spPr>
              <a:xfrm>
                <a:off x="6744600" y="3573432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3">
                  <a:shade val="15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FCF7139-5949-EBCC-CB75-7E4F5ADC3029}"/>
                </a:ext>
              </a:extLst>
            </p:cNvPr>
            <p:cNvSpPr/>
            <p:nvPr/>
          </p:nvSpPr>
          <p:spPr>
            <a:xfrm>
              <a:off x="8418055" y="690833"/>
              <a:ext cx="172666" cy="171014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02557777-C3FF-27CB-5DD7-53764AA0B1A3}"/>
              </a:ext>
            </a:extLst>
          </p:cNvPr>
          <p:cNvGrpSpPr/>
          <p:nvPr/>
        </p:nvGrpSpPr>
        <p:grpSpPr>
          <a:xfrm>
            <a:off x="6709602" y="358426"/>
            <a:ext cx="649224" cy="896112"/>
            <a:chOff x="8179776" y="398763"/>
            <a:chExt cx="649224" cy="896112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AB2CD1DD-1EF5-10FC-CDA0-D016E1C1DB7B}"/>
                </a:ext>
              </a:extLst>
            </p:cNvPr>
            <p:cNvGrpSpPr/>
            <p:nvPr/>
          </p:nvGrpSpPr>
          <p:grpSpPr>
            <a:xfrm>
              <a:off x="8179776" y="398763"/>
              <a:ext cx="649224" cy="896112"/>
              <a:chOff x="6429132" y="3088800"/>
              <a:chExt cx="859536" cy="1197864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9CA9D5E2-801E-141B-24C6-34C977ABA6FF}"/>
                  </a:ext>
                </a:extLst>
              </p:cNvPr>
              <p:cNvSpPr/>
              <p:nvPr/>
            </p:nvSpPr>
            <p:spPr>
              <a:xfrm>
                <a:off x="6516000" y="3088800"/>
                <a:ext cx="685800" cy="1197864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16398214-F619-D1CF-A76C-4D71B3FFEC1B}"/>
                  </a:ext>
                </a:extLst>
              </p:cNvPr>
              <p:cNvSpPr/>
              <p:nvPr/>
            </p:nvSpPr>
            <p:spPr>
              <a:xfrm>
                <a:off x="6429132" y="3257964"/>
                <a:ext cx="859536" cy="859536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</p:spPr>
            <p:style>
              <a:lnRef idx="2">
                <a:schemeClr val="accent3">
                  <a:shade val="15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844559BE-CD3F-A915-7DB4-06D5D71540DE}"/>
                  </a:ext>
                </a:extLst>
              </p:cNvPr>
              <p:cNvSpPr/>
              <p:nvPr/>
            </p:nvSpPr>
            <p:spPr>
              <a:xfrm>
                <a:off x="6744600" y="3573432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3">
                  <a:shade val="15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5C8AD216-5BE2-0BBF-D5FC-B658E1D8197E}"/>
                </a:ext>
              </a:extLst>
            </p:cNvPr>
            <p:cNvSpPr/>
            <p:nvPr/>
          </p:nvSpPr>
          <p:spPr>
            <a:xfrm>
              <a:off x="8418055" y="690833"/>
              <a:ext cx="172666" cy="171014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24557E7-FBCD-1908-EC8B-4857FB6DB7EC}"/>
              </a:ext>
            </a:extLst>
          </p:cNvPr>
          <p:cNvGrpSpPr/>
          <p:nvPr/>
        </p:nvGrpSpPr>
        <p:grpSpPr>
          <a:xfrm>
            <a:off x="4818700" y="3620061"/>
            <a:ext cx="365760" cy="365760"/>
            <a:chOff x="2055504" y="514026"/>
            <a:chExt cx="365760" cy="365760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63AE20A3-4F6D-35F4-3C35-5BE9F48D8DFC}"/>
                </a:ext>
              </a:extLst>
            </p:cNvPr>
            <p:cNvSpPr/>
            <p:nvPr/>
          </p:nvSpPr>
          <p:spPr>
            <a:xfrm>
              <a:off x="2055504" y="514026"/>
              <a:ext cx="365760" cy="36576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FD05D54F-1E34-4A8C-5E02-AFD10F984CD0}"/>
                </a:ext>
              </a:extLst>
            </p:cNvPr>
            <p:cNvSpPr/>
            <p:nvPr/>
          </p:nvSpPr>
          <p:spPr>
            <a:xfrm>
              <a:off x="2166312" y="628326"/>
              <a:ext cx="137160" cy="13716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D9F7523C-872F-115B-E299-9B47D379A9F2}"/>
                </a:ext>
              </a:extLst>
            </p:cNvPr>
            <p:cNvSpPr/>
            <p:nvPr/>
          </p:nvSpPr>
          <p:spPr>
            <a:xfrm>
              <a:off x="2148024" y="674444"/>
              <a:ext cx="173736" cy="173736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EF4F18FB-92F7-9666-5296-E1B2749663DC}"/>
              </a:ext>
            </a:extLst>
          </p:cNvPr>
          <p:cNvGrpSpPr/>
          <p:nvPr/>
        </p:nvGrpSpPr>
        <p:grpSpPr>
          <a:xfrm>
            <a:off x="4775453" y="4715361"/>
            <a:ext cx="365760" cy="365760"/>
            <a:chOff x="2055504" y="514026"/>
            <a:chExt cx="365760" cy="365760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9DEA2CE0-5826-32F1-46C7-485A2F1F4113}"/>
                </a:ext>
              </a:extLst>
            </p:cNvPr>
            <p:cNvSpPr/>
            <p:nvPr/>
          </p:nvSpPr>
          <p:spPr>
            <a:xfrm>
              <a:off x="2055504" y="514026"/>
              <a:ext cx="365760" cy="36576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CF7C540D-E109-C378-87C1-257C752B1A94}"/>
                </a:ext>
              </a:extLst>
            </p:cNvPr>
            <p:cNvSpPr/>
            <p:nvPr/>
          </p:nvSpPr>
          <p:spPr>
            <a:xfrm>
              <a:off x="2166312" y="628326"/>
              <a:ext cx="137160" cy="137160"/>
            </a:xfrm>
            <a:prstGeom prst="ellipse">
              <a:avLst/>
            </a:prstGeom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5F61E195-46CE-8FDA-ECC9-6229E051EFBB}"/>
                </a:ext>
              </a:extLst>
            </p:cNvPr>
            <p:cNvSpPr/>
            <p:nvPr/>
          </p:nvSpPr>
          <p:spPr>
            <a:xfrm>
              <a:off x="2148024" y="674444"/>
              <a:ext cx="173736" cy="173736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30371A6-AFD9-7727-233C-004EF87F783A}"/>
              </a:ext>
            </a:extLst>
          </p:cNvPr>
          <p:cNvGrpSpPr/>
          <p:nvPr/>
        </p:nvGrpSpPr>
        <p:grpSpPr>
          <a:xfrm>
            <a:off x="2303920" y="2947167"/>
            <a:ext cx="512064" cy="512064"/>
            <a:chOff x="174426" y="102394"/>
            <a:chExt cx="512064" cy="512064"/>
          </a:xfrm>
        </p:grpSpPr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C546FEFA-A146-49D0-2605-FE6EA7CD4F80}"/>
                </a:ext>
              </a:extLst>
            </p:cNvPr>
            <p:cNvSpPr/>
            <p:nvPr/>
          </p:nvSpPr>
          <p:spPr>
            <a:xfrm>
              <a:off x="174426" y="102394"/>
              <a:ext cx="512064" cy="51206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FE375244-BA95-2741-31CD-82F5F027BD4A}"/>
                </a:ext>
              </a:extLst>
            </p:cNvPr>
            <p:cNvSpPr/>
            <p:nvPr/>
          </p:nvSpPr>
          <p:spPr>
            <a:xfrm>
              <a:off x="256722" y="184690"/>
              <a:ext cx="347472" cy="347472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F14CE3A-E0C0-3379-8FEB-7B620B259EE7}"/>
              </a:ext>
            </a:extLst>
          </p:cNvPr>
          <p:cNvGrpSpPr/>
          <p:nvPr/>
        </p:nvGrpSpPr>
        <p:grpSpPr>
          <a:xfrm>
            <a:off x="929802" y="2980143"/>
            <a:ext cx="512064" cy="512064"/>
            <a:chOff x="174426" y="102394"/>
            <a:chExt cx="512064" cy="512064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B36B3AD4-10A3-40A9-236E-1AEDE576E37C}"/>
                </a:ext>
              </a:extLst>
            </p:cNvPr>
            <p:cNvSpPr/>
            <p:nvPr/>
          </p:nvSpPr>
          <p:spPr>
            <a:xfrm>
              <a:off x="174426" y="102394"/>
              <a:ext cx="512064" cy="51206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CC0DAC49-53E5-1EFE-EABC-7CE52FA83BA9}"/>
                </a:ext>
              </a:extLst>
            </p:cNvPr>
            <p:cNvSpPr/>
            <p:nvPr/>
          </p:nvSpPr>
          <p:spPr>
            <a:xfrm>
              <a:off x="256722" y="184690"/>
              <a:ext cx="347472" cy="347472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7C749383-EAAF-2D9A-4987-B5CE159A5ABE}"/>
              </a:ext>
            </a:extLst>
          </p:cNvPr>
          <p:cNvGrpSpPr/>
          <p:nvPr/>
        </p:nvGrpSpPr>
        <p:grpSpPr>
          <a:xfrm>
            <a:off x="1641716" y="3459231"/>
            <a:ext cx="512064" cy="512064"/>
            <a:chOff x="174426" y="102394"/>
            <a:chExt cx="512064" cy="512064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4EEF68BD-DDD4-DDFD-B8A6-D3960AC3F821}"/>
                </a:ext>
              </a:extLst>
            </p:cNvPr>
            <p:cNvSpPr/>
            <p:nvPr/>
          </p:nvSpPr>
          <p:spPr>
            <a:xfrm>
              <a:off x="174426" y="102394"/>
              <a:ext cx="512064" cy="51206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12FCD98F-6E1C-7CEA-ACCF-47A7BF5A3835}"/>
                </a:ext>
              </a:extLst>
            </p:cNvPr>
            <p:cNvSpPr/>
            <p:nvPr/>
          </p:nvSpPr>
          <p:spPr>
            <a:xfrm>
              <a:off x="256722" y="184690"/>
              <a:ext cx="347472" cy="347472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311DC42A-BB26-984C-233F-1EA2502131E3}"/>
              </a:ext>
            </a:extLst>
          </p:cNvPr>
          <p:cNvGrpSpPr/>
          <p:nvPr/>
        </p:nvGrpSpPr>
        <p:grpSpPr>
          <a:xfrm>
            <a:off x="1632178" y="2456190"/>
            <a:ext cx="512064" cy="512064"/>
            <a:chOff x="174426" y="102394"/>
            <a:chExt cx="512064" cy="512064"/>
          </a:xfrm>
        </p:grpSpPr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EF2E6F10-48EA-AB4C-2257-2A0B31D968F9}"/>
                </a:ext>
              </a:extLst>
            </p:cNvPr>
            <p:cNvSpPr/>
            <p:nvPr/>
          </p:nvSpPr>
          <p:spPr>
            <a:xfrm>
              <a:off x="174426" y="102394"/>
              <a:ext cx="512064" cy="51206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62B9F8A3-1430-CECD-F50E-F39214332D64}"/>
                </a:ext>
              </a:extLst>
            </p:cNvPr>
            <p:cNvSpPr/>
            <p:nvPr/>
          </p:nvSpPr>
          <p:spPr>
            <a:xfrm>
              <a:off x="256722" y="184690"/>
              <a:ext cx="347472" cy="347472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7" name="Oval 96">
            <a:extLst>
              <a:ext uri="{FF2B5EF4-FFF2-40B4-BE49-F238E27FC236}">
                <a16:creationId xmlns:a16="http://schemas.microsoft.com/office/drawing/2014/main" id="{69F7B056-17A3-3F5E-2501-7EBE5A34ECEB}"/>
              </a:ext>
            </a:extLst>
          </p:cNvPr>
          <p:cNvSpPr/>
          <p:nvPr/>
        </p:nvSpPr>
        <p:spPr>
          <a:xfrm>
            <a:off x="3737682" y="4314854"/>
            <a:ext cx="182880" cy="18288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E1AC3159-C24E-91A0-7BEA-75B9961032B3}"/>
              </a:ext>
            </a:extLst>
          </p:cNvPr>
          <p:cNvSpPr/>
          <p:nvPr/>
        </p:nvSpPr>
        <p:spPr>
          <a:xfrm>
            <a:off x="3913590" y="4591694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A1AD86E9-D263-3695-2574-7D8FC7DF667D}"/>
              </a:ext>
            </a:extLst>
          </p:cNvPr>
          <p:cNvSpPr/>
          <p:nvPr/>
        </p:nvSpPr>
        <p:spPr>
          <a:xfrm>
            <a:off x="3790146" y="3777300"/>
            <a:ext cx="182880" cy="1828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0E4A4F2-AEF5-524B-3127-6D8C6FFEDFF4}"/>
              </a:ext>
            </a:extLst>
          </p:cNvPr>
          <p:cNvSpPr/>
          <p:nvPr/>
        </p:nvSpPr>
        <p:spPr>
          <a:xfrm>
            <a:off x="1441866" y="970200"/>
            <a:ext cx="914400" cy="8456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40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11240</TotalTime>
  <Words>257</Words>
  <Application>Microsoft Office PowerPoint</Application>
  <PresentationFormat>Custom</PresentationFormat>
  <Paragraphs>93</Paragraphs>
  <Slides>4</Slides>
  <Notes>2</Notes>
  <HiddenSlides>3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Murphy</dc:creator>
  <cp:lastModifiedBy>Joshua Murphy</cp:lastModifiedBy>
  <cp:revision>4</cp:revision>
  <dcterms:created xsi:type="dcterms:W3CDTF">2023-07-12T00:34:19Z</dcterms:created>
  <dcterms:modified xsi:type="dcterms:W3CDTF">2023-07-21T00:20:42Z</dcterms:modified>
</cp:coreProperties>
</file>